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9" r:id="rId4"/>
    <p:sldId id="270" r:id="rId5"/>
    <p:sldId id="271" r:id="rId6"/>
    <p:sldId id="268" r:id="rId7"/>
    <p:sldId id="257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72C1"/>
    <a:srgbClr val="000000"/>
    <a:srgbClr val="28B8ED"/>
    <a:srgbClr val="68217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54775" y="3940438"/>
            <a:ext cx="9144000" cy="896238"/>
          </a:xfrm>
        </p:spPr>
        <p:txBody>
          <a:bodyPr>
            <a:noAutofit/>
          </a:bodyPr>
          <a:lstStyle>
            <a:lvl1pPr marL="0" indent="0" algn="l">
              <a:buNone/>
              <a:defRPr sz="5400">
                <a:solidFill>
                  <a:srgbClr val="000000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Session Title</a:t>
            </a:r>
            <a:endParaRPr lang="pt-PT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954775" y="2294418"/>
            <a:ext cx="3968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73C9E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Developer</a:t>
            </a:r>
            <a:endParaRPr lang="pt-PT" sz="3200" dirty="0">
              <a:solidFill>
                <a:srgbClr val="73C9E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54775" y="2638033"/>
            <a:ext cx="61622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TECH REFRESH</a:t>
            </a:r>
            <a:endParaRPr lang="pt-PT" sz="6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6318235" y="2365500"/>
            <a:ext cx="2107742" cy="1580606"/>
            <a:chOff x="5205052" y="3339264"/>
            <a:chExt cx="1324800" cy="993474"/>
          </a:xfrm>
        </p:grpSpPr>
        <p:sp>
          <p:nvSpPr>
            <p:cNvPr id="13" name="Rectangle 12"/>
            <p:cNvSpPr/>
            <p:nvPr/>
          </p:nvSpPr>
          <p:spPr>
            <a:xfrm>
              <a:off x="5205052" y="3339264"/>
              <a:ext cx="331200" cy="331158"/>
            </a:xfrm>
            <a:prstGeom prst="rect">
              <a:avLst/>
            </a:prstGeom>
            <a:solidFill>
              <a:srgbClr val="681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536252" y="3670422"/>
              <a:ext cx="331200" cy="331158"/>
            </a:xfrm>
            <a:prstGeom prst="rect">
              <a:avLst/>
            </a:prstGeom>
            <a:solidFill>
              <a:srgbClr val="B923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67452" y="4001580"/>
              <a:ext cx="331200" cy="331158"/>
            </a:xfrm>
            <a:prstGeom prst="rect">
              <a:avLst/>
            </a:prstGeom>
            <a:solidFill>
              <a:srgbClr val="B9D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98652" y="3670422"/>
              <a:ext cx="331200" cy="331158"/>
            </a:xfrm>
            <a:prstGeom prst="rect">
              <a:avLst/>
            </a:prstGeom>
            <a:solidFill>
              <a:srgbClr val="28B8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19" name="TextBox 18"/>
          <p:cNvSpPr txBox="1"/>
          <p:nvPr userDrawn="1"/>
        </p:nvSpPr>
        <p:spPr>
          <a:xfrm>
            <a:off x="7928859" y="3423531"/>
            <a:ext cx="3968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73C9E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15 Junho</a:t>
            </a:r>
            <a:r>
              <a:rPr lang="pt-PT" sz="3200" baseline="0" dirty="0" smtClean="0">
                <a:solidFill>
                  <a:srgbClr val="73C9E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2015</a:t>
            </a:r>
            <a:endParaRPr lang="pt-PT" sz="3200" dirty="0">
              <a:solidFill>
                <a:srgbClr val="73C9E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9180420" y="218660"/>
            <a:ext cx="2716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28B8ED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#pttechrefresh</a:t>
            </a:r>
            <a:endParaRPr lang="pt-PT" sz="3200" dirty="0">
              <a:solidFill>
                <a:srgbClr val="28B8ED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724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153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855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799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180242" y="5506846"/>
            <a:ext cx="396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rgbClr val="73C9E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Developer</a:t>
            </a:r>
            <a:endParaRPr lang="pt-PT" sz="2000" dirty="0">
              <a:solidFill>
                <a:srgbClr val="73C9E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7180243" y="5700725"/>
            <a:ext cx="6162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TECH REFRESH</a:t>
            </a:r>
            <a:endParaRPr lang="pt-PT" sz="4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0787448" y="5605702"/>
            <a:ext cx="1097466" cy="822995"/>
            <a:chOff x="5205052" y="3339264"/>
            <a:chExt cx="1324800" cy="993474"/>
          </a:xfrm>
        </p:grpSpPr>
        <p:sp>
          <p:nvSpPr>
            <p:cNvPr id="7" name="Rectangle 6"/>
            <p:cNvSpPr/>
            <p:nvPr/>
          </p:nvSpPr>
          <p:spPr>
            <a:xfrm>
              <a:off x="5205052" y="3339264"/>
              <a:ext cx="331200" cy="331158"/>
            </a:xfrm>
            <a:prstGeom prst="rect">
              <a:avLst/>
            </a:prstGeom>
            <a:solidFill>
              <a:srgbClr val="681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536253" y="3670422"/>
              <a:ext cx="331201" cy="331158"/>
            </a:xfrm>
            <a:prstGeom prst="rect">
              <a:avLst/>
            </a:prstGeom>
            <a:solidFill>
              <a:srgbClr val="B923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67452" y="4001580"/>
              <a:ext cx="331200" cy="331158"/>
            </a:xfrm>
            <a:prstGeom prst="rect">
              <a:avLst/>
            </a:prstGeom>
            <a:solidFill>
              <a:srgbClr val="B9D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198652" y="3670422"/>
              <a:ext cx="331200" cy="331158"/>
            </a:xfrm>
            <a:prstGeom prst="rect">
              <a:avLst/>
            </a:prstGeom>
            <a:solidFill>
              <a:srgbClr val="28B8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480291" y="2755557"/>
            <a:ext cx="5399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Thank</a:t>
            </a:r>
            <a:r>
              <a:rPr lang="pt-PT" sz="4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pt-PT" sz="48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you</a:t>
            </a:r>
            <a:endParaRPr lang="pt-PT" sz="4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4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772C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pt-PT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772C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86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1772C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122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772C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8398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526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029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16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18320" y="5993296"/>
            <a:ext cx="2527906" cy="77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CF1C19-C503-4369-B8CF-59236778BAAD}" type="datetimeFigureOut">
              <a:rPr lang="pt-PT" smtClean="0"/>
              <a:t>15/06/2015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D03DFB-5D7D-4833-81C3-6A80F0C561F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1998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391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 Light" panose="020B0502040204020203" pitchFamily="34" charset="0"/>
          <a:ea typeface="+mj-ea"/>
          <a:cs typeface="Segoe UI Light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aka.ms/tryazure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hyperlink" Target="http://aka.ms/downloadvscode" TargetMode="External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hyperlink" Target="http://aka.ms/downloadvisualstudio2015" TargetMode="External"/><Relationship Id="rId4" Type="http://schemas.openxmlformats.org/officeDocument/2006/relationships/hyperlink" Target="http://aka.ms/tryazu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err="1" smtClean="0"/>
              <a:t>Geeking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SharePoint</a:t>
            </a:r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582" y="1782147"/>
            <a:ext cx="1633428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9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11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5048" y="2704909"/>
            <a:ext cx="6220968" cy="670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5048" y="4279392"/>
            <a:ext cx="4340352" cy="670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PT" sz="3200" dirty="0" err="1" smtClean="0"/>
              <a:t>Pratical</a:t>
            </a:r>
            <a:r>
              <a:rPr lang="pt-PT" sz="3200" dirty="0" smtClean="0"/>
              <a:t> </a:t>
            </a:r>
            <a:r>
              <a:rPr lang="pt-PT" sz="3200" dirty="0" err="1" smtClean="0"/>
              <a:t>approach</a:t>
            </a:r>
            <a:r>
              <a:rPr lang="pt-PT" sz="3200" dirty="0" smtClean="0"/>
              <a:t> to</a:t>
            </a:r>
            <a:br>
              <a:rPr lang="pt-PT" sz="3200" dirty="0" smtClean="0"/>
            </a:br>
            <a:r>
              <a:rPr lang="pt-PT" sz="3200" dirty="0" err="1" smtClean="0">
                <a:solidFill>
                  <a:schemeClr val="bg1"/>
                </a:solidFill>
              </a:rPr>
              <a:t>connecting</a:t>
            </a:r>
            <a:r>
              <a:rPr lang="pt-PT" sz="3200" dirty="0" smtClean="0">
                <a:solidFill>
                  <a:schemeClr val="bg1"/>
                </a:solidFill>
              </a:rPr>
              <a:t> online business </a:t>
            </a:r>
            <a:r>
              <a:rPr lang="pt-PT" sz="3200" dirty="0" err="1" smtClean="0">
                <a:solidFill>
                  <a:schemeClr val="bg1"/>
                </a:solidFill>
              </a:rPr>
              <a:t>logic</a:t>
            </a:r>
            <a:endParaRPr lang="pt-PT" sz="3200" dirty="0"/>
          </a:p>
          <a:p>
            <a:pPr marL="0" indent="0">
              <a:lnSpc>
                <a:spcPct val="150000"/>
              </a:lnSpc>
              <a:buNone/>
            </a:pPr>
            <a:r>
              <a:rPr lang="pt-PT" sz="3200" dirty="0" smtClean="0"/>
              <a:t>to</a:t>
            </a:r>
            <a:br>
              <a:rPr lang="pt-PT" sz="3200" dirty="0" smtClean="0"/>
            </a:br>
            <a:r>
              <a:rPr lang="pt-PT" sz="3200" dirty="0" err="1" smtClean="0">
                <a:solidFill>
                  <a:schemeClr val="bg1"/>
                </a:solidFill>
              </a:rPr>
              <a:t>physical</a:t>
            </a:r>
            <a:r>
              <a:rPr lang="pt-PT" sz="3200" dirty="0" smtClean="0">
                <a:solidFill>
                  <a:schemeClr val="bg1"/>
                </a:solidFill>
              </a:rPr>
              <a:t> plane </a:t>
            </a:r>
            <a:r>
              <a:rPr lang="pt-PT" sz="3200" dirty="0" err="1" smtClean="0">
                <a:solidFill>
                  <a:schemeClr val="bg1"/>
                </a:solidFill>
              </a:rPr>
              <a:t>objects</a:t>
            </a:r>
            <a:r>
              <a:rPr lang="pt-PT" sz="3200" dirty="0" smtClean="0">
                <a:solidFill>
                  <a:schemeClr val="bg1"/>
                </a:solidFill>
              </a:rPr>
              <a:t>.</a:t>
            </a:r>
            <a:endParaRPr lang="pt-PT" sz="3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What’s</a:t>
            </a:r>
            <a:r>
              <a:rPr lang="pt-PT" dirty="0" smtClean="0"/>
              <a:t> </a:t>
            </a:r>
            <a:r>
              <a:rPr lang="pt-PT" dirty="0" err="1" smtClean="0"/>
              <a:t>up</a:t>
            </a:r>
            <a:r>
              <a:rPr lang="pt-PT" dirty="0" smtClean="0"/>
              <a:t>?</a:t>
            </a:r>
            <a:endParaRPr lang="pt-P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11" y="211477"/>
            <a:ext cx="1633428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1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The </a:t>
            </a:r>
            <a:r>
              <a:rPr lang="pt-PT" dirty="0" err="1" smtClean="0"/>
              <a:t>wonders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an</a:t>
            </a:r>
            <a:r>
              <a:rPr lang="pt-PT" dirty="0" smtClean="0"/>
              <a:t> open </a:t>
            </a:r>
            <a:r>
              <a:rPr lang="pt-PT" dirty="0" err="1" smtClean="0"/>
              <a:t>office</a:t>
            </a:r>
            <a:endParaRPr lang="pt-P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78"/>
          <a:stretch/>
        </p:blipFill>
        <p:spPr>
          <a:xfrm>
            <a:off x="7263276" y="4404048"/>
            <a:ext cx="1505944" cy="12969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47" y="4534677"/>
            <a:ext cx="952381" cy="9523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776" y="4510426"/>
            <a:ext cx="952381" cy="9523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08" y="3461426"/>
            <a:ext cx="952381" cy="9523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70" y="3463197"/>
            <a:ext cx="952381" cy="9523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820" y="3461426"/>
            <a:ext cx="952381" cy="95238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70" y="2309141"/>
            <a:ext cx="952381" cy="95238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108" y="2309141"/>
            <a:ext cx="952381" cy="9523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46" y="2293063"/>
            <a:ext cx="984537" cy="98453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07"/>
          <a:stretch/>
        </p:blipFill>
        <p:spPr>
          <a:xfrm>
            <a:off x="4153419" y="2039469"/>
            <a:ext cx="753256" cy="62515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07"/>
          <a:stretch/>
        </p:blipFill>
        <p:spPr>
          <a:xfrm>
            <a:off x="1736945" y="3059735"/>
            <a:ext cx="753256" cy="62515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07"/>
          <a:stretch/>
        </p:blipFill>
        <p:spPr>
          <a:xfrm flipH="1">
            <a:off x="315643" y="1962951"/>
            <a:ext cx="795515" cy="66022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07"/>
          <a:stretch/>
        </p:blipFill>
        <p:spPr>
          <a:xfrm>
            <a:off x="3592035" y="4404048"/>
            <a:ext cx="753256" cy="62515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07"/>
          <a:stretch/>
        </p:blipFill>
        <p:spPr>
          <a:xfrm>
            <a:off x="4151329" y="3148850"/>
            <a:ext cx="753256" cy="6251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74"/>
          <a:stretch/>
        </p:blipFill>
        <p:spPr>
          <a:xfrm rot="3212775" flipH="1">
            <a:off x="8123768" y="1812784"/>
            <a:ext cx="974575" cy="8393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74"/>
          <a:stretch/>
        </p:blipFill>
        <p:spPr>
          <a:xfrm rot="7820150" flipV="1">
            <a:off x="9655843" y="1693271"/>
            <a:ext cx="992704" cy="8549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115" y="2463281"/>
            <a:ext cx="2071396" cy="20713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38"/>
          <a:stretch/>
        </p:blipFill>
        <p:spPr>
          <a:xfrm>
            <a:off x="7263310" y="3125374"/>
            <a:ext cx="1052804" cy="8923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116" y="2463282"/>
            <a:ext cx="2071396" cy="207139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41"/>
          <a:stretch/>
        </p:blipFill>
        <p:spPr>
          <a:xfrm>
            <a:off x="8727931" y="1386979"/>
            <a:ext cx="1247763" cy="1076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11" y="211477"/>
            <a:ext cx="1633428" cy="16328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75"/>
          <a:stretch/>
        </p:blipFill>
        <p:spPr>
          <a:xfrm>
            <a:off x="6710377" y="4001843"/>
            <a:ext cx="2794686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3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27" presetClass="emph" presetSubtype="0" repeatCount="2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7" presetClass="emph" presetSubtype="0" repeatCount="3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500"/>
                            </p:stCondLst>
                            <p:childTnLst>
                              <p:par>
                                <p:cTn id="14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500"/>
                            </p:stCondLst>
                            <p:childTnLst>
                              <p:par>
                                <p:cTn id="150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000"/>
                            </p:stCondLst>
                            <p:childTnLst>
                              <p:par>
                                <p:cTn id="16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500"/>
                            </p:stCondLst>
                            <p:childTnLst>
                              <p:par>
                                <p:cTn id="167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11" y="211477"/>
            <a:ext cx="1633428" cy="163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7045" y="625958"/>
            <a:ext cx="11337911" cy="45797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400">
                <a:solidFill>
                  <a:srgbClr val="1772C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pt-PT" sz="4000" dirty="0" smtClean="0"/>
              <a:t>the </a:t>
            </a:r>
            <a:r>
              <a:rPr lang="pt-PT" sz="4000" dirty="0" err="1" smtClean="0"/>
              <a:t>fix</a:t>
            </a:r>
            <a:r>
              <a:rPr lang="pt-PT" sz="4000" dirty="0" smtClean="0"/>
              <a:t>?</a:t>
            </a:r>
          </a:p>
          <a:p>
            <a:r>
              <a:rPr lang="pt-PT" sz="4000" dirty="0" smtClean="0"/>
              <a:t>|</a:t>
            </a:r>
          </a:p>
          <a:p>
            <a:r>
              <a:rPr lang="pt-PT" sz="4000" b="1" dirty="0" err="1" smtClean="0"/>
              <a:t>shut</a:t>
            </a:r>
            <a:r>
              <a:rPr lang="pt-PT" sz="4000" b="1" dirty="0" smtClean="0"/>
              <a:t> </a:t>
            </a:r>
            <a:r>
              <a:rPr lang="pt-PT" sz="4000" b="1" dirty="0" err="1" smtClean="0"/>
              <a:t>up</a:t>
            </a:r>
            <a:r>
              <a:rPr lang="pt-PT" sz="4000" b="1" dirty="0" smtClean="0"/>
              <a:t>, </a:t>
            </a:r>
            <a:r>
              <a:rPr lang="pt-PT" sz="4000" b="1" dirty="0" err="1" smtClean="0"/>
              <a:t>I’m</a:t>
            </a:r>
            <a:r>
              <a:rPr lang="pt-PT" sz="4000" b="1" dirty="0" smtClean="0"/>
              <a:t> </a:t>
            </a:r>
            <a:r>
              <a:rPr lang="pt-PT" sz="4000" b="1" dirty="0" err="1" smtClean="0"/>
              <a:t>on</a:t>
            </a:r>
            <a:r>
              <a:rPr lang="pt-PT" sz="4000" b="1" dirty="0" smtClean="0"/>
              <a:t> the </a:t>
            </a:r>
            <a:r>
              <a:rPr lang="pt-PT" sz="4000" b="1" dirty="0" err="1" smtClean="0"/>
              <a:t>phone</a:t>
            </a:r>
            <a:r>
              <a:rPr lang="pt-PT" sz="4000" b="1" dirty="0" smtClean="0"/>
              <a:t>.</a:t>
            </a:r>
            <a:endParaRPr lang="pt-PT" sz="4000" dirty="0" smtClean="0"/>
          </a:p>
          <a:p>
            <a:r>
              <a:rPr lang="pt-PT" sz="4000" dirty="0"/>
              <a:t/>
            </a:r>
            <a:br>
              <a:rPr lang="pt-PT" sz="4000" dirty="0"/>
            </a:br>
            <a:r>
              <a:rPr lang="pt-PT" sz="4000" dirty="0"/>
              <a:t/>
            </a:r>
            <a:br>
              <a:rPr lang="pt-PT" sz="4000" dirty="0"/>
            </a:br>
            <a:r>
              <a:rPr lang="pt-PT" sz="4000" dirty="0" smtClean="0"/>
              <a:t>#</a:t>
            </a:r>
            <a:r>
              <a:rPr lang="pt-PT" sz="4000" dirty="0" err="1" smtClean="0"/>
              <a:t>shutUpImOnThePhone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5941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1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1"/>
                            </p:stCondLst>
                            <p:childTnLst>
                              <p:par>
                                <p:cTn id="15" presetID="27" presetClass="emph" presetSubtype="0" repeatCount="5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101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101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102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Show me </a:t>
            </a:r>
            <a:r>
              <a:rPr lang="pt-PT" dirty="0" err="1" smtClean="0"/>
              <a:t>how</a:t>
            </a:r>
            <a:r>
              <a:rPr lang="pt-PT" dirty="0" smtClean="0"/>
              <a:t> …</a:t>
            </a:r>
            <a:endParaRPr lang="pt-P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342" y="1705929"/>
            <a:ext cx="780290" cy="7802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143" y="1705929"/>
            <a:ext cx="780290" cy="780290"/>
          </a:xfrm>
          <a:prstGeom prst="rect">
            <a:avLst/>
          </a:prstGeom>
        </p:spPr>
      </p:pic>
      <p:sp>
        <p:nvSpPr>
          <p:cNvPr id="7" name="Arc 6"/>
          <p:cNvSpPr/>
          <p:nvPr/>
        </p:nvSpPr>
        <p:spPr>
          <a:xfrm rot="18832654">
            <a:off x="8526342" y="1389988"/>
            <a:ext cx="1503496" cy="1632579"/>
          </a:xfrm>
          <a:prstGeom prst="arc">
            <a:avLst>
              <a:gd name="adj1" fmla="val 15180161"/>
              <a:gd name="adj2" fmla="val 931518"/>
            </a:avLst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9" t="16888" r="30622" b="25155"/>
          <a:stretch/>
        </p:blipFill>
        <p:spPr>
          <a:xfrm>
            <a:off x="5547360" y="4180910"/>
            <a:ext cx="851420" cy="13673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4" t="4445" r="9289" b="13600"/>
          <a:stretch/>
        </p:blipFill>
        <p:spPr>
          <a:xfrm>
            <a:off x="4328160" y="5660188"/>
            <a:ext cx="829056" cy="8381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7" t="10845" r="23333" b="25511"/>
          <a:stretch/>
        </p:blipFill>
        <p:spPr>
          <a:xfrm>
            <a:off x="10159608" y="3233257"/>
            <a:ext cx="1273478" cy="15350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 flipV="1">
            <a:off x="9684143" y="3396121"/>
            <a:ext cx="475465" cy="327886"/>
          </a:xfrm>
          <a:prstGeom prst="line">
            <a:avLst/>
          </a:prstGeom>
          <a:ln w="1746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9980355" y="2789956"/>
            <a:ext cx="358505" cy="490750"/>
          </a:xfrm>
          <a:prstGeom prst="line">
            <a:avLst/>
          </a:prstGeom>
          <a:ln w="1746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0755845" y="2561434"/>
            <a:ext cx="14623" cy="618881"/>
          </a:xfrm>
          <a:prstGeom prst="line">
            <a:avLst/>
          </a:prstGeom>
          <a:ln w="1746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1410784" y="3434607"/>
            <a:ext cx="475465" cy="327886"/>
          </a:xfrm>
          <a:prstGeom prst="line">
            <a:avLst/>
          </a:prstGeom>
          <a:ln w="1746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1253833" y="2791569"/>
            <a:ext cx="358505" cy="490750"/>
          </a:xfrm>
          <a:prstGeom prst="line">
            <a:avLst/>
          </a:prstGeom>
          <a:ln w="1746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392033">
            <a:off x="7329897" y="1695427"/>
            <a:ext cx="2182512" cy="4827162"/>
          </a:xfrm>
          <a:prstGeom prst="arc">
            <a:avLst>
              <a:gd name="adj1" fmla="val 16003436"/>
              <a:gd name="adj2" fmla="val 20307021"/>
            </a:avLst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 rot="16392033">
            <a:off x="4635436" y="5020360"/>
            <a:ext cx="1363643" cy="1124204"/>
          </a:xfrm>
          <a:prstGeom prst="arc">
            <a:avLst>
              <a:gd name="adj1" fmla="val 15735510"/>
              <a:gd name="adj2" fmla="val 920532"/>
            </a:avLst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 rot="18341050">
            <a:off x="7394831" y="3149111"/>
            <a:ext cx="2353134" cy="1934178"/>
          </a:xfrm>
          <a:prstGeom prst="arc">
            <a:avLst>
              <a:gd name="adj1" fmla="val 20271069"/>
              <a:gd name="adj2" fmla="val 2765312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290" y="1543260"/>
            <a:ext cx="663017" cy="66301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404" y="1746299"/>
            <a:ext cx="1241013" cy="127260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891" y="2610723"/>
            <a:ext cx="780290" cy="780290"/>
          </a:xfrm>
          <a:prstGeom prst="rect">
            <a:avLst/>
          </a:prstGeom>
        </p:spPr>
      </p:pic>
      <p:sp>
        <p:nvSpPr>
          <p:cNvPr id="27" name="Arc 26"/>
          <p:cNvSpPr/>
          <p:nvPr/>
        </p:nvSpPr>
        <p:spPr>
          <a:xfrm rot="16756798">
            <a:off x="4557857" y="-471410"/>
            <a:ext cx="3237467" cy="7441904"/>
          </a:xfrm>
          <a:prstGeom prst="arc">
            <a:avLst>
              <a:gd name="adj1" fmla="val 17047924"/>
              <a:gd name="adj2" fmla="val 294790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>
          <a:xfrm rot="18341050">
            <a:off x="8033768" y="2233251"/>
            <a:ext cx="687314" cy="648224"/>
          </a:xfrm>
          <a:prstGeom prst="arc">
            <a:avLst>
              <a:gd name="adj1" fmla="val 20271069"/>
              <a:gd name="adj2" fmla="val 7342865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582210" y="3025557"/>
            <a:ext cx="160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SharePoint app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574642" y="1264100"/>
            <a:ext cx="1151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Azure App</a:t>
            </a:r>
          </a:p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30122" y="2376677"/>
            <a:ext cx="1838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Azure Service Bus</a:t>
            </a:r>
            <a:br>
              <a:rPr lang="en-US" dirty="0" smtClean="0"/>
            </a:br>
            <a:r>
              <a:rPr lang="en-US" dirty="0" smtClean="0"/>
              <a:t>Message Queue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118" y="3967539"/>
            <a:ext cx="837180" cy="100919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064" y="4399771"/>
            <a:ext cx="1153287" cy="115328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14948">
            <a:off x="9877795" y="4605832"/>
            <a:ext cx="476726" cy="47672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146439" y="3564125"/>
            <a:ext cx="1286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Push</a:t>
            </a:r>
            <a:br>
              <a:rPr lang="en-US" dirty="0" smtClean="0"/>
            </a:br>
            <a:r>
              <a:rPr lang="en-US" dirty="0" smtClean="0"/>
              <a:t>Notification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11" y="211477"/>
            <a:ext cx="1633428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0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32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1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2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3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5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  <p:bldP spid="22" grpId="0" animBg="1"/>
      <p:bldP spid="23" grpId="0" animBg="1"/>
      <p:bldP spid="27" grpId="0" animBg="1"/>
      <p:bldP spid="28" grpId="0" animBg="1"/>
      <p:bldP spid="29" grpId="0"/>
      <p:bldP spid="30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err="1" smtClean="0"/>
              <a:t>Let’s</a:t>
            </a:r>
            <a:r>
              <a:rPr lang="pt-PT" dirty="0" smtClean="0"/>
              <a:t> </a:t>
            </a:r>
            <a:r>
              <a:rPr lang="pt-PT" dirty="0" err="1" smtClean="0"/>
              <a:t>get</a:t>
            </a:r>
            <a:r>
              <a:rPr lang="pt-PT" dirty="0" smtClean="0"/>
              <a:t> </a:t>
            </a:r>
            <a:r>
              <a:rPr lang="pt-PT" dirty="0" err="1" smtClean="0"/>
              <a:t>it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!</a:t>
            </a:r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582" y="1782147"/>
            <a:ext cx="1633428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09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11" y="211477"/>
            <a:ext cx="1633428" cy="163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7045" y="625958"/>
            <a:ext cx="11337911" cy="45797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400">
                <a:solidFill>
                  <a:srgbClr val="1772C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pt-PT" sz="4000" dirty="0" err="1"/>
              <a:t>your</a:t>
            </a:r>
            <a:r>
              <a:rPr lang="pt-PT" sz="4000" dirty="0"/>
              <a:t> </a:t>
            </a:r>
            <a:r>
              <a:rPr lang="pt-PT" sz="4000" dirty="0" err="1"/>
              <a:t>brain</a:t>
            </a:r>
            <a:r>
              <a:rPr lang="pt-PT" sz="4000" dirty="0"/>
              <a:t> </a:t>
            </a:r>
            <a:r>
              <a:rPr lang="pt-PT" sz="4000" dirty="0" err="1"/>
              <a:t>may</a:t>
            </a:r>
            <a:r>
              <a:rPr lang="pt-PT" sz="4000" dirty="0"/>
              <a:t> </a:t>
            </a:r>
            <a:r>
              <a:rPr lang="pt-PT" sz="4000" dirty="0" err="1"/>
              <a:t>proceed</a:t>
            </a:r>
            <a:r>
              <a:rPr lang="pt-PT" sz="4000" dirty="0"/>
              <a:t> in </a:t>
            </a:r>
            <a:r>
              <a:rPr lang="pt-PT" sz="4000" dirty="0" err="1"/>
              <a:t>starvation</a:t>
            </a:r>
            <a:r>
              <a:rPr lang="pt-PT" sz="4000" dirty="0" smtClean="0"/>
              <a:t>...</a:t>
            </a:r>
          </a:p>
          <a:p>
            <a:r>
              <a:rPr lang="pt-PT" sz="4000" dirty="0" smtClean="0"/>
              <a:t>|</a:t>
            </a:r>
          </a:p>
          <a:p>
            <a:r>
              <a:rPr lang="pt-PT" sz="4000" b="1" dirty="0" err="1" smtClean="0"/>
              <a:t>or</a:t>
            </a:r>
            <a:r>
              <a:rPr lang="pt-PT" sz="4000" b="1" dirty="0" smtClean="0"/>
              <a:t> </a:t>
            </a:r>
            <a:r>
              <a:rPr lang="pt-PT" sz="4000" b="1" dirty="0" err="1"/>
              <a:t>not</a:t>
            </a:r>
            <a:r>
              <a:rPr lang="pt-PT" sz="4000" b="1" dirty="0" smtClean="0"/>
              <a:t>.</a:t>
            </a:r>
            <a:endParaRPr lang="pt-PT" sz="4000" dirty="0" smtClean="0"/>
          </a:p>
          <a:p>
            <a:r>
              <a:rPr lang="pt-PT" sz="4000" dirty="0"/>
              <a:t/>
            </a:r>
            <a:br>
              <a:rPr lang="pt-PT" sz="4000" dirty="0"/>
            </a:br>
            <a:r>
              <a:rPr lang="pt-PT" sz="4000" dirty="0"/>
              <a:t>recruiting@cavedigital.com</a:t>
            </a:r>
            <a:br>
              <a:rPr lang="pt-PT" sz="4000" dirty="0"/>
            </a:br>
            <a:r>
              <a:rPr lang="pt-PT" sz="4000" dirty="0"/>
              <a:t>#</a:t>
            </a:r>
            <a:r>
              <a:rPr lang="pt-PT" sz="4000" dirty="0" err="1"/>
              <a:t>smartgovernance</a:t>
            </a:r>
            <a:r>
              <a:rPr lang="pt-PT" sz="4000" dirty="0"/>
              <a:t> #</a:t>
            </a:r>
            <a:r>
              <a:rPr lang="pt-PT" sz="4000" dirty="0" err="1"/>
              <a:t>retreathell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9649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801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1"/>
                            </p:stCondLst>
                            <p:childTnLst>
                              <p:par>
                                <p:cTn id="15" presetID="27" presetClass="emph" presetSubtype="0" repeatCount="5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801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801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302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62" y="580768"/>
            <a:ext cx="1408670" cy="1408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4656" y="3539357"/>
            <a:ext cx="4758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Please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MVA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course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related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session</a:t>
            </a:r>
            <a:endParaRPr lang="pt-PT" sz="2400" b="1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4656" y="4519660"/>
            <a:ext cx="4758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Please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MVA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course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title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related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</a:t>
            </a:r>
            <a:r>
              <a:rPr lang="pt-PT" sz="2400" b="1" dirty="0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PT" sz="2400" b="1" dirty="0" err="1" smtClean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session</a:t>
            </a:r>
            <a:endParaRPr lang="pt-PT" sz="2400" b="1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90861" y="666942"/>
            <a:ext cx="98011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5000" dirty="0" smtClean="0">
                <a:solidFill>
                  <a:srgbClr val="00BBF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Microsoft Virtual Academy</a:t>
            </a:r>
            <a:endParaRPr lang="pt-PT" sz="5000" dirty="0">
              <a:solidFill>
                <a:srgbClr val="00BBF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2784" y="1365760"/>
            <a:ext cx="614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www.microsoftvirtualacademy.com</a:t>
            </a:r>
            <a:endParaRPr lang="pt-PT" sz="3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82515" y="2485058"/>
            <a:ext cx="4899000" cy="3804532"/>
            <a:chOff x="882515" y="2485058"/>
            <a:chExt cx="4899000" cy="3804532"/>
          </a:xfrm>
        </p:grpSpPr>
        <p:grpSp>
          <p:nvGrpSpPr>
            <p:cNvPr id="5" name="Group 4"/>
            <p:cNvGrpSpPr/>
            <p:nvPr/>
          </p:nvGrpSpPr>
          <p:grpSpPr>
            <a:xfrm>
              <a:off x="882515" y="2485058"/>
              <a:ext cx="4899000" cy="3804532"/>
              <a:chOff x="7539865" y="-155411"/>
              <a:chExt cx="3718580" cy="288782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l="15348" t="-2513" r="25299" b="2513"/>
              <a:stretch/>
            </p:blipFill>
            <p:spPr>
              <a:xfrm>
                <a:off x="7539865" y="-155411"/>
                <a:ext cx="3718580" cy="288782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/>
              <a:srcRect r="1837" b="6391"/>
              <a:stretch/>
            </p:blipFill>
            <p:spPr>
              <a:xfrm>
                <a:off x="8020013" y="408800"/>
                <a:ext cx="2691530" cy="1610919"/>
              </a:xfrm>
              <a:prstGeom prst="rect">
                <a:avLst/>
              </a:prstGeom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9881" y="3328908"/>
              <a:ext cx="3541124" cy="2021749"/>
            </a:xfrm>
            <a:prstGeom prst="rect">
              <a:avLst/>
            </a:prstGeom>
          </p:spPr>
        </p:pic>
      </p:grpSp>
      <p:sp>
        <p:nvSpPr>
          <p:cNvPr id="15" name="Freeform 9">
            <a:hlinkClick r:id="rId6"/>
          </p:cNvPr>
          <p:cNvSpPr>
            <a:spLocks noEditPoints="1"/>
          </p:cNvSpPr>
          <p:nvPr/>
        </p:nvSpPr>
        <p:spPr bwMode="black">
          <a:xfrm>
            <a:off x="10630613" y="3684475"/>
            <a:ext cx="538570" cy="540759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Freeform 9">
            <a:hlinkClick r:id="rId6"/>
          </p:cNvPr>
          <p:cNvSpPr>
            <a:spLocks noEditPoints="1"/>
          </p:cNvSpPr>
          <p:nvPr/>
        </p:nvSpPr>
        <p:spPr bwMode="black">
          <a:xfrm>
            <a:off x="10630613" y="4664778"/>
            <a:ext cx="538570" cy="540759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050102" y="2114309"/>
            <a:ext cx="1699591" cy="1277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err="1" smtClean="0"/>
              <a:t>Please</a:t>
            </a:r>
            <a:r>
              <a:rPr lang="pt-PT" dirty="0" smtClean="0"/>
              <a:t> </a:t>
            </a:r>
            <a:r>
              <a:rPr lang="pt-PT" dirty="0" err="1" smtClean="0"/>
              <a:t>hyperlink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arrow</a:t>
            </a:r>
            <a:r>
              <a:rPr lang="pt-PT" dirty="0" smtClean="0"/>
              <a:t> to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courses</a:t>
            </a:r>
            <a:r>
              <a:rPr lang="pt-PT" dirty="0" smtClean="0"/>
              <a:t> of </a:t>
            </a:r>
            <a:r>
              <a:rPr lang="pt-PT" dirty="0" err="1" smtClean="0"/>
              <a:t>your</a:t>
            </a:r>
            <a:r>
              <a:rPr lang="pt-PT" dirty="0" smtClean="0"/>
              <a:t> </a:t>
            </a:r>
            <a:r>
              <a:rPr lang="pt-PT" dirty="0" err="1" smtClean="0"/>
              <a:t>choice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762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2617" y="1034738"/>
            <a:ext cx="3150973" cy="4610873"/>
          </a:xfrm>
          <a:prstGeom prst="rect">
            <a:avLst/>
          </a:prstGeom>
          <a:solidFill>
            <a:srgbClr val="28B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4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Try Azure for Free</a:t>
            </a:r>
            <a:endParaRPr lang="pt-PT" sz="4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641" y="1422054"/>
            <a:ext cx="1465494" cy="93127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249772" y="1917156"/>
            <a:ext cx="1010774" cy="64231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279557" y="1034739"/>
            <a:ext cx="7360507" cy="2187146"/>
          </a:xfrm>
          <a:prstGeom prst="rect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4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06" y="1356915"/>
            <a:ext cx="1676453" cy="155670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99077" y="1482250"/>
            <a:ext cx="47136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Download </a:t>
            </a:r>
          </a:p>
          <a:p>
            <a:r>
              <a:rPr lang="pt-PT" sz="32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Visual Studio 2015 RC</a:t>
            </a:r>
            <a:endParaRPr lang="pt-PT" sz="3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27501" y="2491225"/>
            <a:ext cx="47136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http://aka.ms/downloadvisualstudio2015</a:t>
            </a:r>
            <a:endParaRPr lang="pt-PT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79557" y="3458465"/>
            <a:ext cx="7360507" cy="2187146"/>
          </a:xfrm>
          <a:prstGeom prst="rect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4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Freeform 9">
            <a:hlinkClick r:id="rId4"/>
          </p:cNvPr>
          <p:cNvSpPr>
            <a:spLocks noEditPoints="1"/>
          </p:cNvSpPr>
          <p:nvPr/>
        </p:nvSpPr>
        <p:spPr bwMode="black">
          <a:xfrm>
            <a:off x="2155204" y="4806777"/>
            <a:ext cx="538570" cy="540759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233335" y="4169631"/>
            <a:ext cx="25107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http://aka.ms/tryazure</a:t>
            </a:r>
            <a:endParaRPr lang="pt-PT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9">
            <a:hlinkClick r:id="rId5"/>
          </p:cNvPr>
          <p:cNvSpPr>
            <a:spLocks noEditPoints="1"/>
          </p:cNvSpPr>
          <p:nvPr/>
        </p:nvSpPr>
        <p:spPr bwMode="black">
          <a:xfrm>
            <a:off x="10661823" y="1897310"/>
            <a:ext cx="550286" cy="552522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59811" y="3666701"/>
            <a:ext cx="39020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Download </a:t>
            </a:r>
          </a:p>
          <a:p>
            <a:r>
              <a:rPr lang="pt-PT" sz="32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Visual Studio </a:t>
            </a:r>
            <a:r>
              <a:rPr lang="pt-PT" sz="3200" dirty="0" err="1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Code</a:t>
            </a:r>
            <a:r>
              <a:rPr lang="pt-PT" sz="3200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Preview</a:t>
            </a:r>
            <a:endParaRPr lang="pt-PT" sz="20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7318" y="3506629"/>
            <a:ext cx="2204732" cy="2017161"/>
          </a:xfrm>
          <a:prstGeom prst="rect">
            <a:avLst/>
          </a:prstGeom>
        </p:spPr>
      </p:pic>
      <p:sp>
        <p:nvSpPr>
          <p:cNvPr id="30" name="Freeform 9">
            <a:hlinkClick r:id="rId7"/>
          </p:cNvPr>
          <p:cNvSpPr>
            <a:spLocks noEditPoints="1"/>
          </p:cNvSpPr>
          <p:nvPr/>
        </p:nvSpPr>
        <p:spPr bwMode="black">
          <a:xfrm>
            <a:off x="10661823" y="4381598"/>
            <a:ext cx="550286" cy="552522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813375" y="5126164"/>
            <a:ext cx="47136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http://aka.ms/downloadvscode</a:t>
            </a:r>
            <a:endParaRPr lang="pt-PT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7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111</Words>
  <Application>Microsoft Office PowerPoint</Application>
  <PresentationFormat>Widescreen</PresentationFormat>
  <Paragraphs>33</Paragraphs>
  <Slides>10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Segoe UI</vt:lpstr>
      <vt:lpstr>Segoe UI Light</vt:lpstr>
      <vt:lpstr>Office Theme</vt:lpstr>
      <vt:lpstr>PowerPoint Presentation</vt:lpstr>
      <vt:lpstr>What’s up?</vt:lpstr>
      <vt:lpstr>The wonders of an open office</vt:lpstr>
      <vt:lpstr>PowerPoint Presentation</vt:lpstr>
      <vt:lpstr>Show me how …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Mariana Henriques</dc:creator>
  <cp:lastModifiedBy>Pedro Serrano</cp:lastModifiedBy>
  <cp:revision>45</cp:revision>
  <dcterms:created xsi:type="dcterms:W3CDTF">2015-06-11T10:53:47Z</dcterms:created>
  <dcterms:modified xsi:type="dcterms:W3CDTF">2015-06-15T13:31:48Z</dcterms:modified>
</cp:coreProperties>
</file>