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87" r:id="rId6"/>
    <p:sldId id="283" r:id="rId7"/>
    <p:sldId id="264" r:id="rId8"/>
    <p:sldId id="286" r:id="rId9"/>
    <p:sldId id="274" r:id="rId10"/>
    <p:sldId id="277" r:id="rId11"/>
    <p:sldId id="273" r:id="rId12"/>
    <p:sldId id="27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B8EB"/>
    <a:srgbClr val="995191"/>
    <a:srgbClr val="23B8EB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17" autoAdjust="0"/>
    <p:restoredTop sz="95320" autoAdjust="0"/>
  </p:normalViewPr>
  <p:slideViewPr>
    <p:cSldViewPr snapToGrid="0">
      <p:cViewPr varScale="1">
        <p:scale>
          <a:sx n="85" d="100"/>
          <a:sy n="85" d="100"/>
        </p:scale>
        <p:origin x="95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AE593A-CEA4-4700-9B6B-2722E53B0BAF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5651E-56C4-4571-8169-82A7BC8FE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12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44B94-2A64-411E-A225-60E3A76E3F68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1F6A45-D384-4E94-9382-2F5F55F6D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724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Getting</a:t>
            </a:r>
            <a:r>
              <a:rPr lang="nl-BE" baseline="0" dirty="0" smtClean="0"/>
              <a:t> started:</a:t>
            </a:r>
          </a:p>
          <a:p>
            <a:r>
              <a:rPr lang="nl-BE" baseline="0" dirty="0" smtClean="0"/>
              <a:t>	npm install -g typescript</a:t>
            </a:r>
          </a:p>
          <a:p>
            <a:r>
              <a:rPr lang="nl-BE" baseline="0" dirty="0" smtClean="0"/>
              <a:t>	tsc greeter.ts</a:t>
            </a:r>
          </a:p>
          <a:p>
            <a:endParaRPr lang="nl-BE" baseline="0" dirty="0" smtClean="0"/>
          </a:p>
          <a:p>
            <a:r>
              <a:rPr lang="nl-BE" baseline="0" dirty="0" smtClean="0"/>
              <a:t>Types</a:t>
            </a:r>
          </a:p>
          <a:p>
            <a:r>
              <a:rPr lang="nl-BE" baseline="0" dirty="0" smtClean="0"/>
              <a:t>Classes</a:t>
            </a:r>
          </a:p>
          <a:p>
            <a:r>
              <a:rPr lang="nl-BE" baseline="0" dirty="0" smtClean="0"/>
              <a:t>Interfaces</a:t>
            </a:r>
          </a:p>
          <a:p>
            <a:r>
              <a:rPr lang="nl-BE" baseline="0" dirty="0" smtClean="0"/>
              <a:t>Modules</a:t>
            </a:r>
          </a:p>
          <a:p>
            <a:r>
              <a:rPr lang="nl-BE" baseline="0" dirty="0" smtClean="0"/>
              <a:t>Generics</a:t>
            </a:r>
          </a:p>
          <a:p>
            <a:r>
              <a:rPr lang="nl-BE" dirty="0" smtClean="0"/>
              <a:t>Enums</a:t>
            </a:r>
          </a:p>
          <a:p>
            <a:r>
              <a:rPr lang="nl-BE" dirty="0" smtClean="0"/>
              <a:t>Optional fields</a:t>
            </a:r>
            <a:r>
              <a:rPr lang="nl-BE" baseline="0" dirty="0" smtClean="0"/>
              <a:t> in interface or function params (?-syntax)</a:t>
            </a:r>
          </a:p>
          <a:p>
            <a:r>
              <a:rPr lang="nl-BE" dirty="0" smtClean="0"/>
              <a:t>Lambdas</a:t>
            </a:r>
          </a:p>
          <a:p>
            <a:endParaRPr lang="nl-BE" dirty="0" smtClean="0"/>
          </a:p>
          <a:p>
            <a:r>
              <a:rPr lang="nl-BE" dirty="0" smtClean="0"/>
              <a:t>VS Code Tooling</a:t>
            </a:r>
          </a:p>
          <a:p>
            <a:pPr lvl="1"/>
            <a:r>
              <a:rPr lang="nl-BE" dirty="0" smtClean="0"/>
              <a:t>Tsconfig.json -&gt;</a:t>
            </a:r>
            <a:r>
              <a:rPr lang="nl-BE" baseline="0" dirty="0" smtClean="0"/>
              <a:t> typescript configuration and IntelliSense (avoids use of reference)</a:t>
            </a:r>
            <a:endParaRPr lang="nl-BE" dirty="0" smtClean="0"/>
          </a:p>
          <a:p>
            <a:pPr lvl="1"/>
            <a:r>
              <a:rPr lang="nl-BE" dirty="0" smtClean="0"/>
              <a:t>Tasks.json</a:t>
            </a:r>
            <a:r>
              <a:rPr lang="nl-BE" baseline="0" dirty="0" smtClean="0"/>
              <a:t> -&gt; compile task</a:t>
            </a:r>
            <a:endParaRPr lang="en-US" baseline="0" dirty="0" smtClean="0"/>
          </a:p>
          <a:p>
            <a:pPr lvl="1"/>
            <a:endParaRPr lang="nl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F6A45-D384-4E94-9382-2F5F55F6D16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36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FA9D-32BB-4072-95DF-79E867C6707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301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FA9D-32BB-4072-95DF-79E867C6707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5B80-DA5F-45E4-8EEF-101128847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0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FA9D-32BB-4072-95DF-79E867C6707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5B80-DA5F-45E4-8EEF-101128847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51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69240" y="1189176"/>
            <a:ext cx="11655840" cy="2018835"/>
          </a:xfrm>
        </p:spPr>
        <p:txBody>
          <a:bodyPr/>
          <a:lstStyle>
            <a:lvl1pPr marL="0" indent="0">
              <a:buNone/>
              <a:defRPr/>
            </a:lvl1pPr>
            <a:lvl2pPr marL="28012" indent="0">
              <a:buNone/>
              <a:defRPr sz="1961"/>
            </a:lvl2pPr>
            <a:lvl3pPr marL="219428" indent="0">
              <a:buNone/>
              <a:defRPr sz="1961"/>
            </a:lvl3pPr>
            <a:lvl4pPr marL="466868" indent="0">
              <a:buNone/>
              <a:defRPr sz="1765"/>
            </a:lvl4pPr>
            <a:lvl5pPr marL="725201" indent="0">
              <a:buNone/>
              <a:defRPr sz="1765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6682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F7FA9D-32BB-4072-95DF-79E867C6707D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#AskMsDevBelux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3279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FA9D-32BB-4072-95DF-79E867C6707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5B80-DA5F-45E4-8EEF-101128847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648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FA9D-32BB-4072-95DF-79E867C6707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5B80-DA5F-45E4-8EEF-101128847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568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FA9D-32BB-4072-95DF-79E867C6707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5B80-DA5F-45E4-8EEF-101128847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287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FA9D-32BB-4072-95DF-79E867C6707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0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FA9D-32BB-4072-95DF-79E867C6707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nl-BE" dirty="0" smtClean="0"/>
              <a:t>#AskMsDevBelux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2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FA9D-32BB-4072-95DF-79E867C6707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5B80-DA5F-45E4-8EEF-101128847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644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FA9D-32BB-4072-95DF-79E867C6707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5B80-DA5F-45E4-8EEF-101128847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7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51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0F7FA9D-32BB-4072-95DF-79E867C6707D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#AskMsDevBelux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9272451" y="200298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z="1400" dirty="0" smtClean="0">
                <a:solidFill>
                  <a:schemeClr val="bg1"/>
                </a:solidFill>
              </a:rPr>
              <a:t>#AskMsDev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40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95945" y="4865914"/>
            <a:ext cx="6106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Nick Trogh (@nicktrog)</a:t>
            </a:r>
          </a:p>
          <a:p>
            <a:r>
              <a:rPr lang="nl-BE" sz="28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Technical Evangelist, Microsoft</a:t>
            </a:r>
            <a:endParaRPr lang="en-US" sz="2800" b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9000"/>
            <a:ext cx="12192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31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Want more JavaScript webinars?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http://aka.ms/jswebinars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199" y="1856996"/>
            <a:ext cx="7271657" cy="571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69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#AskMSDev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72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49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Introduction to the Node Tools for Visual Studio</a:t>
            </a:r>
          </a:p>
          <a:p>
            <a:endParaRPr lang="nl-BE" dirty="0" smtClean="0"/>
          </a:p>
          <a:p>
            <a:r>
              <a:rPr lang="nl-BE" dirty="0" smtClean="0"/>
              <a:t>DEMO</a:t>
            </a:r>
          </a:p>
          <a:p>
            <a:pPr lvl="1"/>
            <a:r>
              <a:rPr lang="nl-BE" dirty="0" smtClean="0"/>
              <a:t>The editor</a:t>
            </a:r>
          </a:p>
          <a:p>
            <a:pPr lvl="1"/>
            <a:r>
              <a:rPr lang="nl-BE" dirty="0" smtClean="0"/>
              <a:t>Debugging</a:t>
            </a:r>
          </a:p>
          <a:p>
            <a:pPr lvl="1"/>
            <a:r>
              <a:rPr lang="nl-BE" dirty="0" smtClean="0"/>
              <a:t>REPL</a:t>
            </a:r>
          </a:p>
          <a:p>
            <a:pPr lvl="1"/>
            <a:r>
              <a:rPr lang="nl-BE" dirty="0" smtClean="0"/>
              <a:t>NPM</a:t>
            </a:r>
            <a:endParaRPr lang="nl-BE" dirty="0"/>
          </a:p>
          <a:p>
            <a:pPr lvl="1"/>
            <a:r>
              <a:rPr lang="nl-BE" dirty="0" smtClean="0"/>
              <a:t>Unit testing</a:t>
            </a:r>
            <a:endParaRPr lang="nl-BE" dirty="0"/>
          </a:p>
          <a:p>
            <a:pPr lvl="1"/>
            <a:r>
              <a:rPr lang="nl-BE" dirty="0" smtClean="0"/>
              <a:t>Profiling</a:t>
            </a:r>
          </a:p>
        </p:txBody>
      </p:sp>
    </p:spTree>
    <p:extLst>
      <p:ext uri="{BB962C8B-B14F-4D97-AF65-F5344CB8AC3E}">
        <p14:creationId xmlns:p14="http://schemas.microsoft.com/office/powerpoint/2010/main" val="130806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#AskMSDev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099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Introduction to Node Tools for Visual Studio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05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Why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Bring all features you’ve come to expect to Node.js</a:t>
            </a:r>
          </a:p>
          <a:p>
            <a:pPr lvl="1"/>
            <a:r>
              <a:rPr lang="nl-BE" dirty="0" smtClean="0"/>
              <a:t>IntelliSense</a:t>
            </a:r>
          </a:p>
          <a:p>
            <a:pPr lvl="1"/>
            <a:r>
              <a:rPr lang="nl-BE" dirty="0" smtClean="0"/>
              <a:t>Cross-platform debugging</a:t>
            </a:r>
          </a:p>
          <a:p>
            <a:pPr lvl="1"/>
            <a:r>
              <a:rPr lang="nl-BE" dirty="0" smtClean="0"/>
              <a:t>Profiling</a:t>
            </a:r>
          </a:p>
          <a:p>
            <a:pPr lvl="1"/>
            <a:r>
              <a:rPr lang="nl-BE" dirty="0" smtClean="0"/>
              <a:t>Package management</a:t>
            </a:r>
          </a:p>
          <a:p>
            <a:pPr lvl="1"/>
            <a:r>
              <a:rPr lang="nl-BE" dirty="0"/>
              <a:t>Source control integration</a:t>
            </a:r>
          </a:p>
          <a:p>
            <a:pPr lvl="1"/>
            <a:endParaRPr lang="nl-BE" dirty="0" smtClean="0"/>
          </a:p>
          <a:p>
            <a:r>
              <a:rPr lang="nl-BE" dirty="0" smtClean="0"/>
              <a:t>Free extension</a:t>
            </a:r>
          </a:p>
        </p:txBody>
      </p:sp>
    </p:spTree>
    <p:extLst>
      <p:ext uri="{BB962C8B-B14F-4D97-AF65-F5344CB8AC3E}">
        <p14:creationId xmlns:p14="http://schemas.microsoft.com/office/powerpoint/2010/main" val="4123758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Open Source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871" y="1593398"/>
            <a:ext cx="12566469" cy="698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21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DEMO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>
                <a:solidFill>
                  <a:schemeClr val="bg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Node Tools for Visual Studio</a:t>
            </a:r>
          </a:p>
        </p:txBody>
      </p:sp>
    </p:spTree>
    <p:extLst>
      <p:ext uri="{BB962C8B-B14F-4D97-AF65-F5344CB8AC3E}">
        <p14:creationId xmlns:p14="http://schemas.microsoft.com/office/powerpoint/2010/main" val="291636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Introduction to the Node Tools for Visual Studio</a:t>
            </a:r>
          </a:p>
          <a:p>
            <a:endParaRPr lang="nl-BE" dirty="0" smtClean="0"/>
          </a:p>
          <a:p>
            <a:r>
              <a:rPr lang="nl-BE" dirty="0" smtClean="0"/>
              <a:t>DEMO</a:t>
            </a:r>
          </a:p>
          <a:p>
            <a:pPr lvl="1"/>
            <a:r>
              <a:rPr lang="nl-BE" dirty="0" smtClean="0"/>
              <a:t>The editor</a:t>
            </a:r>
          </a:p>
          <a:p>
            <a:pPr lvl="1"/>
            <a:r>
              <a:rPr lang="nl-BE" dirty="0" smtClean="0"/>
              <a:t>Debugging</a:t>
            </a:r>
          </a:p>
          <a:p>
            <a:pPr lvl="1"/>
            <a:r>
              <a:rPr lang="nl-BE" dirty="0" smtClean="0"/>
              <a:t>REPL</a:t>
            </a:r>
          </a:p>
          <a:p>
            <a:pPr lvl="1"/>
            <a:r>
              <a:rPr lang="nl-BE" dirty="0" smtClean="0"/>
              <a:t>NPM</a:t>
            </a:r>
            <a:endParaRPr lang="nl-BE" dirty="0"/>
          </a:p>
          <a:p>
            <a:pPr lvl="1"/>
            <a:r>
              <a:rPr lang="nl-BE" dirty="0" smtClean="0"/>
              <a:t>Unit testing</a:t>
            </a:r>
            <a:endParaRPr lang="nl-BE" dirty="0"/>
          </a:p>
          <a:p>
            <a:pPr lvl="1"/>
            <a:r>
              <a:rPr lang="nl-BE" dirty="0" smtClean="0"/>
              <a:t>Profiling</a:t>
            </a:r>
          </a:p>
        </p:txBody>
      </p:sp>
    </p:spTree>
    <p:extLst>
      <p:ext uri="{BB962C8B-B14F-4D97-AF65-F5344CB8AC3E}">
        <p14:creationId xmlns:p14="http://schemas.microsoft.com/office/powerpoint/2010/main" val="319475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Resources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r>
              <a:rPr lang="nl-BE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Node Tools for Visual Studio</a:t>
            </a:r>
            <a:endParaRPr lang="nl-BE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lvl="1"/>
            <a:r>
              <a:rPr lang="nl-BE" dirty="0">
                <a:latin typeface="Segoe UI Light" panose="020B0502040204020203" pitchFamily="34" charset="0"/>
                <a:cs typeface="Segoe UI Light" panose="020B0502040204020203" pitchFamily="34" charset="0"/>
              </a:rPr>
              <a:t>http</a:t>
            </a:r>
            <a:r>
              <a:rPr lang="nl-BE">
                <a:latin typeface="Segoe UI Light" panose="020B0502040204020203" pitchFamily="34" charset="0"/>
                <a:cs typeface="Segoe UI Light" panose="020B0502040204020203" pitchFamily="34" charset="0"/>
              </a:rPr>
              <a:t>://</a:t>
            </a:r>
            <a:r>
              <a:rPr lang="nl-BE" smtClean="0">
                <a:latin typeface="Segoe UI Light" panose="020B0502040204020203" pitchFamily="34" charset="0"/>
                <a:cs typeface="Segoe UI Light" panose="020B0502040204020203" pitchFamily="34" charset="0"/>
              </a:rPr>
              <a:t>aka.ms/ntvs</a:t>
            </a:r>
            <a:endParaRPr lang="nl-BE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lvl="1"/>
            <a:r>
              <a:rPr lang="nl-BE" dirty="0">
                <a:latin typeface="Segoe UI Light" panose="020B0502040204020203" pitchFamily="34" charset="0"/>
                <a:cs typeface="Segoe UI Light" panose="020B0502040204020203" pitchFamily="34" charset="0"/>
              </a:rPr>
              <a:t>https://</a:t>
            </a:r>
            <a:r>
              <a:rPr lang="nl-BE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github.com/Microsoft/nodejstools</a:t>
            </a:r>
          </a:p>
          <a:p>
            <a:pPr lvl="1"/>
            <a:endParaRPr lang="nl-BE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nl-BE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Node.js chat sample</a:t>
            </a:r>
          </a:p>
          <a:p>
            <a:pPr lvl="1"/>
            <a:r>
              <a:rPr lang="nl-BE" dirty="0">
                <a:latin typeface="Segoe UI Light" panose="020B0502040204020203" pitchFamily="34" charset="0"/>
                <a:cs typeface="Segoe UI Light" panose="020B0502040204020203" pitchFamily="34" charset="0"/>
              </a:rPr>
              <a:t>https://</a:t>
            </a:r>
            <a:r>
              <a:rPr lang="nl-BE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github.com/amirrajan/nodejs-chat</a:t>
            </a:r>
          </a:p>
          <a:p>
            <a:pPr lvl="1"/>
            <a:endParaRPr lang="nl-BE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85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egoe UI Light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2312</TotalTime>
  <Words>117</Words>
  <Application>Microsoft Office PowerPoint</Application>
  <PresentationFormat>Widescreen</PresentationFormat>
  <Paragraphs>64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Segoe UI Light</vt:lpstr>
      <vt:lpstr>Office Theme</vt:lpstr>
      <vt:lpstr>PowerPoint Presentation</vt:lpstr>
      <vt:lpstr>Agenda</vt:lpstr>
      <vt:lpstr>#AskMSDev</vt:lpstr>
      <vt:lpstr>Introduction to Node Tools for Visual Studio</vt:lpstr>
      <vt:lpstr>Why</vt:lpstr>
      <vt:lpstr>Open Source</vt:lpstr>
      <vt:lpstr>DEMO</vt:lpstr>
      <vt:lpstr>Agenda</vt:lpstr>
      <vt:lpstr>Resources</vt:lpstr>
      <vt:lpstr>Want more JavaScript webinars?</vt:lpstr>
      <vt:lpstr>#AskMSDev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TypeScript and Angular</dc:title>
  <dc:creator>Nick Trogh</dc:creator>
  <cp:lastModifiedBy>Nick Trogh</cp:lastModifiedBy>
  <cp:revision>74</cp:revision>
  <dcterms:created xsi:type="dcterms:W3CDTF">2016-02-16T15:40:05Z</dcterms:created>
  <dcterms:modified xsi:type="dcterms:W3CDTF">2016-03-10T07:30:14Z</dcterms:modified>
</cp:coreProperties>
</file>