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278" r:id="rId2"/>
    <p:sldMasterId id="2147484308" r:id="rId3"/>
    <p:sldMasterId id="2147484325" r:id="rId4"/>
    <p:sldMasterId id="2147484346" r:id="rId5"/>
  </p:sldMasterIdLst>
  <p:notesMasterIdLst>
    <p:notesMasterId r:id="rId20"/>
  </p:notesMasterIdLst>
  <p:handoutMasterIdLst>
    <p:handoutMasterId r:id="rId21"/>
  </p:handoutMasterIdLst>
  <p:sldIdLst>
    <p:sldId id="393" r:id="rId6"/>
    <p:sldId id="394" r:id="rId7"/>
    <p:sldId id="395" r:id="rId8"/>
    <p:sldId id="399" r:id="rId9"/>
    <p:sldId id="409" r:id="rId10"/>
    <p:sldId id="403" r:id="rId11"/>
    <p:sldId id="404" r:id="rId12"/>
    <p:sldId id="405" r:id="rId13"/>
    <p:sldId id="406" r:id="rId14"/>
    <p:sldId id="407" r:id="rId15"/>
    <p:sldId id="408" r:id="rId16"/>
    <p:sldId id="400" r:id="rId17"/>
    <p:sldId id="396" r:id="rId18"/>
    <p:sldId id="344" r:id="rId1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93"/>
            <p14:sldId id="394"/>
            <p14:sldId id="395"/>
            <p14:sldId id="399"/>
            <p14:sldId id="409"/>
            <p14:sldId id="403"/>
            <p14:sldId id="404"/>
            <p14:sldId id="405"/>
            <p14:sldId id="406"/>
            <p14:sldId id="407"/>
            <p14:sldId id="408"/>
            <p14:sldId id="400"/>
            <p14:sldId id="396"/>
            <p14:sldId id="34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4660" autoAdjust="0"/>
  </p:normalViewPr>
  <p:slideViewPr>
    <p:cSldViewPr snapToGrid="0">
      <p:cViewPr varScale="1">
        <p:scale>
          <a:sx n="68" d="100"/>
          <a:sy n="68" d="100"/>
        </p:scale>
        <p:origin x="468" y="66"/>
      </p:cViewPr>
      <p:guideLst/>
    </p:cSldViewPr>
  </p:slideViewPr>
  <p:outlineViewPr>
    <p:cViewPr>
      <p:scale>
        <a:sx n="33" d="100"/>
        <a:sy n="33" d="100"/>
      </p:scale>
      <p:origin x="0" y="-213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latin typeface="Segoe UI" pitchFamily="34" charset="0"/>
              </a:rPr>
              <a:t>Build 2015</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10/6/2017 11:33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a:latin typeface="Segoe UI" pitchFamily="34" charset="0"/>
              </a:rPr>
              <a:t>Build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10/6/2017 11:33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endParaRPr lang="en-US" sz="1400" baseline="0"/>
          </a:p>
        </p:txBody>
      </p:sp>
      <p:sp>
        <p:nvSpPr>
          <p:cNvPr id="4" name="Header Placeholder 3"/>
          <p:cNvSpPr>
            <a:spLocks noGrp="1"/>
          </p:cNvSpPr>
          <p:nvPr>
            <p:ph type="hdr" sz="quarter"/>
          </p:nvPr>
        </p:nvSpPr>
        <p:spPr/>
        <p:txBody>
          <a:bodyPr/>
          <a:lstStyle/>
          <a:p>
            <a:pPr marL="0" marR="0" lvl="0" indent="0" algn="l" defTabSz="93242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3109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sz="quarter" idx="1"/>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F7733D6C-4BFC-AD4C-B77E-9F18E9698CDB}" type="datetime1">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10/6/2017</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
        <p:nvSpPr>
          <p:cNvPr id="7" name="Slide Number Placeholder 6"/>
          <p:cNvSpPr>
            <a:spLocks noGrp="1"/>
          </p:cNvSpPr>
          <p:nvPr>
            <p:ph type="sldNum" sz="quarter" idx="5"/>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56730852-60DF-A64A-BAD3-05EA9A4B1A18}" type="slidenum">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3855289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951443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516308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68482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78872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08556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96678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723530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633219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10/6/2017 11:34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540140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F9B0F7D-4A71-49D9-9DF2-CF5C18D5EA41}"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00206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10/6/2017 11:33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926373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5430C9-2443-4FD6-9162-F44D32FAF9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4707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D350475-75AA-43EB-8200-AF68095DB2D4}"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05877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44600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65129481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268126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348047542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6648442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2348856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627070966"/>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43614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12263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99144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170496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493840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5035262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87800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0523314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48622125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93419285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523655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04200737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59749041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385714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5773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2819693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404040"/>
                    </a:gs>
                    <a:gs pos="100000">
                      <a:srgbClr val="404040"/>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81338842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42410056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0032186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602826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42265746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47019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606114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13751386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61174825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28416804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93852086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315549435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85503433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237025963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039285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26170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4279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6377825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8_Title Slide Soli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6" name="Rectangle 5"/>
          <p:cNvSpPr/>
          <p:nvPr userDrawn="1"/>
        </p:nvSpPr>
        <p:spPr bwMode="auto">
          <a:xfrm>
            <a:off x="274638" y="296867"/>
            <a:ext cx="6402388" cy="6403975"/>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54" tIns="146283" rIns="182854" bIns="146283"/>
          <a:lstStyle/>
          <a:p>
            <a:pPr algn="ctr" defTabSz="932304" fontAlgn="base">
              <a:lnSpc>
                <a:spcPct val="90000"/>
              </a:lnSpc>
              <a:spcBef>
                <a:spcPct val="0"/>
              </a:spcBef>
              <a:spcAft>
                <a:spcPct val="0"/>
              </a:spcAft>
              <a:defRPr/>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auto">
          <a:xfrm>
            <a:off x="525467" y="563663"/>
            <a:ext cx="1254125" cy="26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
          <p:cNvSpPr>
            <a:spLocks noGrp="1"/>
          </p:cNvSpPr>
          <p:nvPr>
            <p:ph type="ctrTitle"/>
          </p:nvPr>
        </p:nvSpPr>
        <p:spPr>
          <a:xfrm>
            <a:off x="383492" y="1441154"/>
            <a:ext cx="6295120" cy="2538441"/>
          </a:xfrm>
        </p:spPr>
        <p:txBody>
          <a:bodyPr/>
          <a:lstStyle>
            <a:lvl1pPr>
              <a:defRPr sz="5999" baseline="0">
                <a:solidFill>
                  <a:schemeClr val="bg1"/>
                </a:solidFill>
              </a:defRPr>
            </a:lvl1pPr>
          </a:lstStyle>
          <a:p>
            <a:r>
              <a:rPr lang="en-US"/>
              <a:t>Click to edit Master title style</a:t>
            </a:r>
          </a:p>
        </p:txBody>
      </p:sp>
      <p:sp>
        <p:nvSpPr>
          <p:cNvPr id="19" name="Subtitle 2"/>
          <p:cNvSpPr>
            <a:spLocks noGrp="1"/>
          </p:cNvSpPr>
          <p:nvPr>
            <p:ph type="subTitle" idx="1"/>
          </p:nvPr>
        </p:nvSpPr>
        <p:spPr>
          <a:xfrm>
            <a:off x="383496" y="5402262"/>
            <a:ext cx="5834745" cy="619152"/>
          </a:xfrm>
        </p:spPr>
        <p:txBody>
          <a:bodyPr anchor="ctr"/>
          <a:lstStyle>
            <a:lvl1pPr marL="0" indent="0" algn="l">
              <a:lnSpc>
                <a:spcPct val="100000"/>
              </a:lnSpc>
              <a:spcBef>
                <a:spcPts val="0"/>
              </a:spcBef>
              <a:buNone/>
              <a:defRPr sz="1599">
                <a:solidFill>
                  <a:schemeClr val="bg1"/>
                </a:solidFill>
                <a:latin typeface="+mj-lt"/>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2" indent="0" algn="ctr">
              <a:buNone/>
              <a:defRPr>
                <a:solidFill>
                  <a:schemeClr val="tx1">
                    <a:tint val="75000"/>
                  </a:schemeClr>
                </a:solidFill>
              </a:defRPr>
            </a:lvl4pPr>
            <a:lvl5pPr marL="1828471" indent="0" algn="ctr">
              <a:buNone/>
              <a:defRPr>
                <a:solidFill>
                  <a:schemeClr val="tx1">
                    <a:tint val="75000"/>
                  </a:schemeClr>
                </a:solidFill>
              </a:defRPr>
            </a:lvl5pPr>
            <a:lvl6pPr marL="2285589" indent="0" algn="ctr">
              <a:buNone/>
              <a:defRPr>
                <a:solidFill>
                  <a:schemeClr val="tx1">
                    <a:tint val="75000"/>
                  </a:schemeClr>
                </a:solidFill>
              </a:defRPr>
            </a:lvl6pPr>
            <a:lvl7pPr marL="2742706" indent="0" algn="ctr">
              <a:buNone/>
              <a:defRPr>
                <a:solidFill>
                  <a:schemeClr val="tx1">
                    <a:tint val="75000"/>
                  </a:schemeClr>
                </a:solidFill>
              </a:defRPr>
            </a:lvl7pPr>
            <a:lvl8pPr marL="3199823" indent="0" algn="ctr">
              <a:buNone/>
              <a:defRPr>
                <a:solidFill>
                  <a:schemeClr val="tx1">
                    <a:tint val="75000"/>
                  </a:schemeClr>
                </a:solidFill>
              </a:defRPr>
            </a:lvl8pPr>
            <a:lvl9pPr marL="3656941"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83843749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28139037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ver2">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303068"/>
            <a:ext cx="7425059" cy="2216301"/>
          </a:xfrm>
          <a:noFill/>
        </p:spPr>
        <p:txBody>
          <a:bodyPr lIns="0" tIns="91440" rIns="146304" bIns="91440" anchor="t" anchorCtr="0"/>
          <a:lstStyle>
            <a:lvl1pPr>
              <a:defRPr sz="7200" spc="-100" baseline="0">
                <a:solidFill>
                  <a:schemeClr val="tx1"/>
                </a:solidFill>
              </a:defRPr>
            </a:lvl1pPr>
          </a:lstStyle>
          <a:p>
            <a:r>
              <a:rPr lang="en-US"/>
              <a:t>Lorem ipsum Lorem ipsum</a:t>
            </a:r>
          </a:p>
        </p:txBody>
      </p:sp>
      <p:sp>
        <p:nvSpPr>
          <p:cNvPr id="3" name="Text Placeholder 2"/>
          <p:cNvSpPr>
            <a:spLocks noGrp="1"/>
          </p:cNvSpPr>
          <p:nvPr>
            <p:ph type="body" sz="quarter" idx="10"/>
          </p:nvPr>
        </p:nvSpPr>
        <p:spPr>
          <a:xfrm>
            <a:off x="274638" y="3647556"/>
            <a:ext cx="5943600" cy="646331"/>
          </a:xfrm>
        </p:spPr>
        <p:txBody>
          <a:bodyPr/>
          <a:lstStyle>
            <a:lvl1pPr marL="0" indent="0">
              <a:spcBef>
                <a:spcPts val="1000"/>
              </a:spcBef>
              <a:spcAft>
                <a:spcPts val="1000"/>
              </a:spcAft>
              <a:buNone/>
              <a:defRPr sz="4000"/>
            </a:lvl1pPr>
          </a:lstStyle>
          <a:p>
            <a:pPr lvl="0"/>
            <a:r>
              <a:rPr lang="en-US"/>
              <a:t>Click to edit Master text</a:t>
            </a:r>
          </a:p>
        </p:txBody>
      </p:sp>
      <p:grpSp>
        <p:nvGrpSpPr>
          <p:cNvPr id="372" name="Group 371">
            <a:extLst>
              <a:ext uri="{FF2B5EF4-FFF2-40B4-BE49-F238E27FC236}">
                <a16:creationId xmlns:a16="http://schemas.microsoft.com/office/drawing/2014/main" id="{CDFD47E3-DDF9-4944-86BF-DA7CF82DAE44}"/>
              </a:ext>
            </a:extLst>
          </p:cNvPr>
          <p:cNvGrpSpPr/>
          <p:nvPr userDrawn="1"/>
        </p:nvGrpSpPr>
        <p:grpSpPr>
          <a:xfrm>
            <a:off x="7486650" y="137941"/>
            <a:ext cx="5859324" cy="6876651"/>
            <a:chOff x="7625796" y="627085"/>
            <a:chExt cx="5434428" cy="6377982"/>
          </a:xfrm>
        </p:grpSpPr>
        <p:grpSp>
          <p:nvGrpSpPr>
            <p:cNvPr id="249" name="Group 247">
              <a:extLst>
                <a:ext uri="{FF2B5EF4-FFF2-40B4-BE49-F238E27FC236}">
                  <a16:creationId xmlns:a16="http://schemas.microsoft.com/office/drawing/2014/main" id="{1F00B62E-9278-4200-8B74-A0BD179F9AF0}"/>
                </a:ext>
              </a:extLst>
            </p:cNvPr>
            <p:cNvGrpSpPr>
              <a:grpSpLocks noChangeAspect="1"/>
            </p:cNvGrpSpPr>
            <p:nvPr userDrawn="1"/>
          </p:nvGrpSpPr>
          <p:grpSpPr bwMode="auto">
            <a:xfrm>
              <a:off x="8508381" y="1977477"/>
              <a:ext cx="4092633" cy="5027590"/>
              <a:chOff x="6097" y="2298"/>
              <a:chExt cx="696" cy="855"/>
            </a:xfrm>
          </p:grpSpPr>
          <p:sp>
            <p:nvSpPr>
              <p:cNvPr id="250" name="AutoShape 246">
                <a:extLst>
                  <a:ext uri="{FF2B5EF4-FFF2-40B4-BE49-F238E27FC236}">
                    <a16:creationId xmlns:a16="http://schemas.microsoft.com/office/drawing/2014/main" id="{65CB237B-C1E8-4B55-848E-602697CB6CB7}"/>
                  </a:ext>
                </a:extLst>
              </p:cNvPr>
              <p:cNvSpPr>
                <a:spLocks noChangeAspect="1" noChangeArrowheads="1" noTextEdit="1"/>
              </p:cNvSpPr>
              <p:nvPr userDrawn="1"/>
            </p:nvSpPr>
            <p:spPr bwMode="auto">
              <a:xfrm>
                <a:off x="6097" y="2298"/>
                <a:ext cx="696"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Rectangle 250">
                <a:extLst>
                  <a:ext uri="{FF2B5EF4-FFF2-40B4-BE49-F238E27FC236}">
                    <a16:creationId xmlns:a16="http://schemas.microsoft.com/office/drawing/2014/main" id="{87457DDA-AD9E-4A97-9C2E-7F4E64D0AFA4}"/>
                  </a:ext>
                </a:extLst>
              </p:cNvPr>
              <p:cNvSpPr>
                <a:spLocks noChangeArrowheads="1"/>
              </p:cNvSpPr>
              <p:nvPr userDrawn="1"/>
            </p:nvSpPr>
            <p:spPr bwMode="auto">
              <a:xfrm>
                <a:off x="6468" y="3037"/>
                <a:ext cx="111" cy="114"/>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Rectangle 251">
                <a:extLst>
                  <a:ext uri="{FF2B5EF4-FFF2-40B4-BE49-F238E27FC236}">
                    <a16:creationId xmlns:a16="http://schemas.microsoft.com/office/drawing/2014/main" id="{787AC753-EFDA-426C-B584-5AECAA3027B1}"/>
                  </a:ext>
                </a:extLst>
              </p:cNvPr>
              <p:cNvSpPr>
                <a:spLocks noChangeArrowheads="1"/>
              </p:cNvSpPr>
              <p:nvPr userDrawn="1"/>
            </p:nvSpPr>
            <p:spPr bwMode="auto">
              <a:xfrm>
                <a:off x="6313" y="2815"/>
                <a:ext cx="111" cy="336"/>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Rectangle 252">
                <a:extLst>
                  <a:ext uri="{FF2B5EF4-FFF2-40B4-BE49-F238E27FC236}">
                    <a16:creationId xmlns:a16="http://schemas.microsoft.com/office/drawing/2014/main" id="{ADBB0E8B-FCE5-439F-9F2B-6FA746CBBE6A}"/>
                  </a:ext>
                </a:extLst>
              </p:cNvPr>
              <p:cNvSpPr>
                <a:spLocks noChangeArrowheads="1"/>
              </p:cNvSpPr>
              <p:nvPr userDrawn="1"/>
            </p:nvSpPr>
            <p:spPr bwMode="auto">
              <a:xfrm>
                <a:off x="6325" y="2834"/>
                <a:ext cx="13" cy="20"/>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Rectangle 253">
                <a:extLst>
                  <a:ext uri="{FF2B5EF4-FFF2-40B4-BE49-F238E27FC236}">
                    <a16:creationId xmlns:a16="http://schemas.microsoft.com/office/drawing/2014/main" id="{E7528E24-6BDC-4F30-B75B-0CD44FD8FEED}"/>
                  </a:ext>
                </a:extLst>
              </p:cNvPr>
              <p:cNvSpPr>
                <a:spLocks noChangeArrowheads="1"/>
              </p:cNvSpPr>
              <p:nvPr userDrawn="1"/>
            </p:nvSpPr>
            <p:spPr bwMode="auto">
              <a:xfrm>
                <a:off x="6350" y="2834"/>
                <a:ext cx="11"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Rectangle 254">
                <a:extLst>
                  <a:ext uri="{FF2B5EF4-FFF2-40B4-BE49-F238E27FC236}">
                    <a16:creationId xmlns:a16="http://schemas.microsoft.com/office/drawing/2014/main" id="{D23DFB3F-F258-421E-B4B9-97CEA983AB71}"/>
                  </a:ext>
                </a:extLst>
              </p:cNvPr>
              <p:cNvSpPr>
                <a:spLocks noChangeArrowheads="1"/>
              </p:cNvSpPr>
              <p:nvPr userDrawn="1"/>
            </p:nvSpPr>
            <p:spPr bwMode="auto">
              <a:xfrm>
                <a:off x="6374" y="2834"/>
                <a:ext cx="10"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Rectangle 255">
                <a:extLst>
                  <a:ext uri="{FF2B5EF4-FFF2-40B4-BE49-F238E27FC236}">
                    <a16:creationId xmlns:a16="http://schemas.microsoft.com/office/drawing/2014/main" id="{95395EC5-C823-4F96-8AFB-A7C525ED5867}"/>
                  </a:ext>
                </a:extLst>
              </p:cNvPr>
              <p:cNvSpPr>
                <a:spLocks noChangeArrowheads="1"/>
              </p:cNvSpPr>
              <p:nvPr userDrawn="1"/>
            </p:nvSpPr>
            <p:spPr bwMode="auto">
              <a:xfrm>
                <a:off x="6397" y="2834"/>
                <a:ext cx="12"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Rectangle 256">
                <a:extLst>
                  <a:ext uri="{FF2B5EF4-FFF2-40B4-BE49-F238E27FC236}">
                    <a16:creationId xmlns:a16="http://schemas.microsoft.com/office/drawing/2014/main" id="{EA63CA39-CA16-4B9E-8D8F-0B2EABBE11D5}"/>
                  </a:ext>
                </a:extLst>
              </p:cNvPr>
              <p:cNvSpPr>
                <a:spLocks noChangeArrowheads="1"/>
              </p:cNvSpPr>
              <p:nvPr userDrawn="1"/>
            </p:nvSpPr>
            <p:spPr bwMode="auto">
              <a:xfrm>
                <a:off x="6325" y="2866"/>
                <a:ext cx="13"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Rectangle 257">
                <a:extLst>
                  <a:ext uri="{FF2B5EF4-FFF2-40B4-BE49-F238E27FC236}">
                    <a16:creationId xmlns:a16="http://schemas.microsoft.com/office/drawing/2014/main" id="{D742BED7-A533-42D9-96D9-2A557DAEF1AD}"/>
                  </a:ext>
                </a:extLst>
              </p:cNvPr>
              <p:cNvSpPr>
                <a:spLocks noChangeArrowheads="1"/>
              </p:cNvSpPr>
              <p:nvPr userDrawn="1"/>
            </p:nvSpPr>
            <p:spPr bwMode="auto">
              <a:xfrm>
                <a:off x="6350" y="2866"/>
                <a:ext cx="11" cy="20"/>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Rectangle 258">
                <a:extLst>
                  <a:ext uri="{FF2B5EF4-FFF2-40B4-BE49-F238E27FC236}">
                    <a16:creationId xmlns:a16="http://schemas.microsoft.com/office/drawing/2014/main" id="{933BA798-BF8C-4D7B-963C-784E23E26E38}"/>
                  </a:ext>
                </a:extLst>
              </p:cNvPr>
              <p:cNvSpPr>
                <a:spLocks noChangeArrowheads="1"/>
              </p:cNvSpPr>
              <p:nvPr userDrawn="1"/>
            </p:nvSpPr>
            <p:spPr bwMode="auto">
              <a:xfrm>
                <a:off x="6374" y="2866"/>
                <a:ext cx="10"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Rectangle 259">
                <a:extLst>
                  <a:ext uri="{FF2B5EF4-FFF2-40B4-BE49-F238E27FC236}">
                    <a16:creationId xmlns:a16="http://schemas.microsoft.com/office/drawing/2014/main" id="{DB545304-51D3-4545-A817-7A1A23218D08}"/>
                  </a:ext>
                </a:extLst>
              </p:cNvPr>
              <p:cNvSpPr>
                <a:spLocks noChangeArrowheads="1"/>
              </p:cNvSpPr>
              <p:nvPr userDrawn="1"/>
            </p:nvSpPr>
            <p:spPr bwMode="auto">
              <a:xfrm>
                <a:off x="6397" y="2866"/>
                <a:ext cx="12"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Rectangle 260">
                <a:extLst>
                  <a:ext uri="{FF2B5EF4-FFF2-40B4-BE49-F238E27FC236}">
                    <a16:creationId xmlns:a16="http://schemas.microsoft.com/office/drawing/2014/main" id="{5B93D5FA-6D33-458B-BFD8-30A4E335C5D5}"/>
                  </a:ext>
                </a:extLst>
              </p:cNvPr>
              <p:cNvSpPr>
                <a:spLocks noChangeArrowheads="1"/>
              </p:cNvSpPr>
              <p:nvPr userDrawn="1"/>
            </p:nvSpPr>
            <p:spPr bwMode="auto">
              <a:xfrm>
                <a:off x="6325" y="2898"/>
                <a:ext cx="13"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Rectangle 261">
                <a:extLst>
                  <a:ext uri="{FF2B5EF4-FFF2-40B4-BE49-F238E27FC236}">
                    <a16:creationId xmlns:a16="http://schemas.microsoft.com/office/drawing/2014/main" id="{54B095D7-A32D-45BE-9EBA-EC8A0B306ABC}"/>
                  </a:ext>
                </a:extLst>
              </p:cNvPr>
              <p:cNvSpPr>
                <a:spLocks noChangeArrowheads="1"/>
              </p:cNvSpPr>
              <p:nvPr userDrawn="1"/>
            </p:nvSpPr>
            <p:spPr bwMode="auto">
              <a:xfrm>
                <a:off x="6350" y="2898"/>
                <a:ext cx="11" cy="20"/>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Rectangle 262">
                <a:extLst>
                  <a:ext uri="{FF2B5EF4-FFF2-40B4-BE49-F238E27FC236}">
                    <a16:creationId xmlns:a16="http://schemas.microsoft.com/office/drawing/2014/main" id="{CA60F719-D75E-4B2B-9686-607A78CD5BAA}"/>
                  </a:ext>
                </a:extLst>
              </p:cNvPr>
              <p:cNvSpPr>
                <a:spLocks noChangeArrowheads="1"/>
              </p:cNvSpPr>
              <p:nvPr userDrawn="1"/>
            </p:nvSpPr>
            <p:spPr bwMode="auto">
              <a:xfrm>
                <a:off x="6374" y="2898"/>
                <a:ext cx="10"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Rectangle 263">
                <a:extLst>
                  <a:ext uri="{FF2B5EF4-FFF2-40B4-BE49-F238E27FC236}">
                    <a16:creationId xmlns:a16="http://schemas.microsoft.com/office/drawing/2014/main" id="{16A5634E-5020-48D1-A1BE-F620D39D0732}"/>
                  </a:ext>
                </a:extLst>
              </p:cNvPr>
              <p:cNvSpPr>
                <a:spLocks noChangeArrowheads="1"/>
              </p:cNvSpPr>
              <p:nvPr userDrawn="1"/>
            </p:nvSpPr>
            <p:spPr bwMode="auto">
              <a:xfrm>
                <a:off x="6397" y="2898"/>
                <a:ext cx="12"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Rectangle 264">
                <a:extLst>
                  <a:ext uri="{FF2B5EF4-FFF2-40B4-BE49-F238E27FC236}">
                    <a16:creationId xmlns:a16="http://schemas.microsoft.com/office/drawing/2014/main" id="{D23C8B74-E873-4CBF-BB5B-1163F15F418E}"/>
                  </a:ext>
                </a:extLst>
              </p:cNvPr>
              <p:cNvSpPr>
                <a:spLocks noChangeArrowheads="1"/>
              </p:cNvSpPr>
              <p:nvPr userDrawn="1"/>
            </p:nvSpPr>
            <p:spPr bwMode="auto">
              <a:xfrm>
                <a:off x="6325" y="2930"/>
                <a:ext cx="13" cy="20"/>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Rectangle 265">
                <a:extLst>
                  <a:ext uri="{FF2B5EF4-FFF2-40B4-BE49-F238E27FC236}">
                    <a16:creationId xmlns:a16="http://schemas.microsoft.com/office/drawing/2014/main" id="{AF71F314-7DE5-4B66-BA58-68112894167B}"/>
                  </a:ext>
                </a:extLst>
              </p:cNvPr>
              <p:cNvSpPr>
                <a:spLocks noChangeArrowheads="1"/>
              </p:cNvSpPr>
              <p:nvPr userDrawn="1"/>
            </p:nvSpPr>
            <p:spPr bwMode="auto">
              <a:xfrm>
                <a:off x="6350" y="2930"/>
                <a:ext cx="11"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Rectangle 266">
                <a:extLst>
                  <a:ext uri="{FF2B5EF4-FFF2-40B4-BE49-F238E27FC236}">
                    <a16:creationId xmlns:a16="http://schemas.microsoft.com/office/drawing/2014/main" id="{DBC23984-FF32-4DA5-8DE1-7E24BD6C3FF8}"/>
                  </a:ext>
                </a:extLst>
              </p:cNvPr>
              <p:cNvSpPr>
                <a:spLocks noChangeArrowheads="1"/>
              </p:cNvSpPr>
              <p:nvPr userDrawn="1"/>
            </p:nvSpPr>
            <p:spPr bwMode="auto">
              <a:xfrm>
                <a:off x="6374" y="2930"/>
                <a:ext cx="10" cy="20"/>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Rectangle 267">
                <a:extLst>
                  <a:ext uri="{FF2B5EF4-FFF2-40B4-BE49-F238E27FC236}">
                    <a16:creationId xmlns:a16="http://schemas.microsoft.com/office/drawing/2014/main" id="{36BE96A9-871C-4F0D-8A44-C3D6EC4677AB}"/>
                  </a:ext>
                </a:extLst>
              </p:cNvPr>
              <p:cNvSpPr>
                <a:spLocks noChangeArrowheads="1"/>
              </p:cNvSpPr>
              <p:nvPr userDrawn="1"/>
            </p:nvSpPr>
            <p:spPr bwMode="auto">
              <a:xfrm>
                <a:off x="6397" y="2930"/>
                <a:ext cx="12"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Rectangle 268">
                <a:extLst>
                  <a:ext uri="{FF2B5EF4-FFF2-40B4-BE49-F238E27FC236}">
                    <a16:creationId xmlns:a16="http://schemas.microsoft.com/office/drawing/2014/main" id="{90DFF299-9AD9-43F7-A6D5-68B29A6A38C7}"/>
                  </a:ext>
                </a:extLst>
              </p:cNvPr>
              <p:cNvSpPr>
                <a:spLocks noChangeArrowheads="1"/>
              </p:cNvSpPr>
              <p:nvPr userDrawn="1"/>
            </p:nvSpPr>
            <p:spPr bwMode="auto">
              <a:xfrm>
                <a:off x="6325" y="2962"/>
                <a:ext cx="13"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Rectangle 269">
                <a:extLst>
                  <a:ext uri="{FF2B5EF4-FFF2-40B4-BE49-F238E27FC236}">
                    <a16:creationId xmlns:a16="http://schemas.microsoft.com/office/drawing/2014/main" id="{01CFC304-981B-4246-A430-8C1E1A79F45A}"/>
                  </a:ext>
                </a:extLst>
              </p:cNvPr>
              <p:cNvSpPr>
                <a:spLocks noChangeArrowheads="1"/>
              </p:cNvSpPr>
              <p:nvPr userDrawn="1"/>
            </p:nvSpPr>
            <p:spPr bwMode="auto">
              <a:xfrm>
                <a:off x="6350" y="2962"/>
                <a:ext cx="11"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Rectangle 270">
                <a:extLst>
                  <a:ext uri="{FF2B5EF4-FFF2-40B4-BE49-F238E27FC236}">
                    <a16:creationId xmlns:a16="http://schemas.microsoft.com/office/drawing/2014/main" id="{DB453F4B-D541-4162-B3D7-F579474C36A3}"/>
                  </a:ext>
                </a:extLst>
              </p:cNvPr>
              <p:cNvSpPr>
                <a:spLocks noChangeArrowheads="1"/>
              </p:cNvSpPr>
              <p:nvPr userDrawn="1"/>
            </p:nvSpPr>
            <p:spPr bwMode="auto">
              <a:xfrm>
                <a:off x="6374" y="2962"/>
                <a:ext cx="10"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Rectangle 271">
                <a:extLst>
                  <a:ext uri="{FF2B5EF4-FFF2-40B4-BE49-F238E27FC236}">
                    <a16:creationId xmlns:a16="http://schemas.microsoft.com/office/drawing/2014/main" id="{A2B64033-5E30-4547-BEAB-D792D4750986}"/>
                  </a:ext>
                </a:extLst>
              </p:cNvPr>
              <p:cNvSpPr>
                <a:spLocks noChangeArrowheads="1"/>
              </p:cNvSpPr>
              <p:nvPr userDrawn="1"/>
            </p:nvSpPr>
            <p:spPr bwMode="auto">
              <a:xfrm>
                <a:off x="6397" y="2962"/>
                <a:ext cx="12" cy="2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Rectangle 272">
                <a:extLst>
                  <a:ext uri="{FF2B5EF4-FFF2-40B4-BE49-F238E27FC236}">
                    <a16:creationId xmlns:a16="http://schemas.microsoft.com/office/drawing/2014/main" id="{3A464137-CC53-47B6-B090-F018386CAE32}"/>
                  </a:ext>
                </a:extLst>
              </p:cNvPr>
              <p:cNvSpPr>
                <a:spLocks noChangeArrowheads="1"/>
              </p:cNvSpPr>
              <p:nvPr userDrawn="1"/>
            </p:nvSpPr>
            <p:spPr bwMode="auto">
              <a:xfrm>
                <a:off x="6325" y="2995"/>
                <a:ext cx="13"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Rectangle 273">
                <a:extLst>
                  <a:ext uri="{FF2B5EF4-FFF2-40B4-BE49-F238E27FC236}">
                    <a16:creationId xmlns:a16="http://schemas.microsoft.com/office/drawing/2014/main" id="{4DA19828-26D2-41C0-89DD-888EA9639BDB}"/>
                  </a:ext>
                </a:extLst>
              </p:cNvPr>
              <p:cNvSpPr>
                <a:spLocks noChangeArrowheads="1"/>
              </p:cNvSpPr>
              <p:nvPr userDrawn="1"/>
            </p:nvSpPr>
            <p:spPr bwMode="auto">
              <a:xfrm>
                <a:off x="6350" y="2995"/>
                <a:ext cx="11"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Rectangle 274">
                <a:extLst>
                  <a:ext uri="{FF2B5EF4-FFF2-40B4-BE49-F238E27FC236}">
                    <a16:creationId xmlns:a16="http://schemas.microsoft.com/office/drawing/2014/main" id="{961D7A8D-87F2-4D57-B4E0-23D684CF0D5E}"/>
                  </a:ext>
                </a:extLst>
              </p:cNvPr>
              <p:cNvSpPr>
                <a:spLocks noChangeArrowheads="1"/>
              </p:cNvSpPr>
              <p:nvPr userDrawn="1"/>
            </p:nvSpPr>
            <p:spPr bwMode="auto">
              <a:xfrm>
                <a:off x="6374" y="2995"/>
                <a:ext cx="10"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Rectangle 275">
                <a:extLst>
                  <a:ext uri="{FF2B5EF4-FFF2-40B4-BE49-F238E27FC236}">
                    <a16:creationId xmlns:a16="http://schemas.microsoft.com/office/drawing/2014/main" id="{C95256FB-A7F5-4976-B261-32E8E203553C}"/>
                  </a:ext>
                </a:extLst>
              </p:cNvPr>
              <p:cNvSpPr>
                <a:spLocks noChangeArrowheads="1"/>
              </p:cNvSpPr>
              <p:nvPr userDrawn="1"/>
            </p:nvSpPr>
            <p:spPr bwMode="auto">
              <a:xfrm>
                <a:off x="6397" y="2995"/>
                <a:ext cx="12"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Rectangle 276">
                <a:extLst>
                  <a:ext uri="{FF2B5EF4-FFF2-40B4-BE49-F238E27FC236}">
                    <a16:creationId xmlns:a16="http://schemas.microsoft.com/office/drawing/2014/main" id="{38F00226-8C24-4E84-865B-B18BA1ABAEFE}"/>
                  </a:ext>
                </a:extLst>
              </p:cNvPr>
              <p:cNvSpPr>
                <a:spLocks noChangeArrowheads="1"/>
              </p:cNvSpPr>
              <p:nvPr userDrawn="1"/>
            </p:nvSpPr>
            <p:spPr bwMode="auto">
              <a:xfrm>
                <a:off x="6325" y="3027"/>
                <a:ext cx="13"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Rectangle 277">
                <a:extLst>
                  <a:ext uri="{FF2B5EF4-FFF2-40B4-BE49-F238E27FC236}">
                    <a16:creationId xmlns:a16="http://schemas.microsoft.com/office/drawing/2014/main" id="{D2B74AB8-CED8-4440-BA66-C4AF85BE5896}"/>
                  </a:ext>
                </a:extLst>
              </p:cNvPr>
              <p:cNvSpPr>
                <a:spLocks noChangeArrowheads="1"/>
              </p:cNvSpPr>
              <p:nvPr userDrawn="1"/>
            </p:nvSpPr>
            <p:spPr bwMode="auto">
              <a:xfrm>
                <a:off x="6350" y="3027"/>
                <a:ext cx="11"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Rectangle 278">
                <a:extLst>
                  <a:ext uri="{FF2B5EF4-FFF2-40B4-BE49-F238E27FC236}">
                    <a16:creationId xmlns:a16="http://schemas.microsoft.com/office/drawing/2014/main" id="{C65DFAE0-B1A4-4904-985F-5F68C2DEC416}"/>
                  </a:ext>
                </a:extLst>
              </p:cNvPr>
              <p:cNvSpPr>
                <a:spLocks noChangeArrowheads="1"/>
              </p:cNvSpPr>
              <p:nvPr userDrawn="1"/>
            </p:nvSpPr>
            <p:spPr bwMode="auto">
              <a:xfrm>
                <a:off x="6374" y="3027"/>
                <a:ext cx="10"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Rectangle 279">
                <a:extLst>
                  <a:ext uri="{FF2B5EF4-FFF2-40B4-BE49-F238E27FC236}">
                    <a16:creationId xmlns:a16="http://schemas.microsoft.com/office/drawing/2014/main" id="{5BC322C6-17E3-42A7-911E-BE3A33CE5BD2}"/>
                  </a:ext>
                </a:extLst>
              </p:cNvPr>
              <p:cNvSpPr>
                <a:spLocks noChangeArrowheads="1"/>
              </p:cNvSpPr>
              <p:nvPr userDrawn="1"/>
            </p:nvSpPr>
            <p:spPr bwMode="auto">
              <a:xfrm>
                <a:off x="6397" y="3027"/>
                <a:ext cx="12"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Rectangle 280">
                <a:extLst>
                  <a:ext uri="{FF2B5EF4-FFF2-40B4-BE49-F238E27FC236}">
                    <a16:creationId xmlns:a16="http://schemas.microsoft.com/office/drawing/2014/main" id="{1775D174-4BB0-487F-9750-E6A8B16A0AF3}"/>
                  </a:ext>
                </a:extLst>
              </p:cNvPr>
              <p:cNvSpPr>
                <a:spLocks noChangeArrowheads="1"/>
              </p:cNvSpPr>
              <p:nvPr userDrawn="1"/>
            </p:nvSpPr>
            <p:spPr bwMode="auto">
              <a:xfrm>
                <a:off x="6325" y="3059"/>
                <a:ext cx="13"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Rectangle 281">
                <a:extLst>
                  <a:ext uri="{FF2B5EF4-FFF2-40B4-BE49-F238E27FC236}">
                    <a16:creationId xmlns:a16="http://schemas.microsoft.com/office/drawing/2014/main" id="{B74C8AE6-C25F-45FE-A8F4-F9EF503E4C9B}"/>
                  </a:ext>
                </a:extLst>
              </p:cNvPr>
              <p:cNvSpPr>
                <a:spLocks noChangeArrowheads="1"/>
              </p:cNvSpPr>
              <p:nvPr userDrawn="1"/>
            </p:nvSpPr>
            <p:spPr bwMode="auto">
              <a:xfrm>
                <a:off x="6350" y="3059"/>
                <a:ext cx="11"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Rectangle 282">
                <a:extLst>
                  <a:ext uri="{FF2B5EF4-FFF2-40B4-BE49-F238E27FC236}">
                    <a16:creationId xmlns:a16="http://schemas.microsoft.com/office/drawing/2014/main" id="{53A9DABC-21B6-4923-BFC3-5D68E7833787}"/>
                  </a:ext>
                </a:extLst>
              </p:cNvPr>
              <p:cNvSpPr>
                <a:spLocks noChangeArrowheads="1"/>
              </p:cNvSpPr>
              <p:nvPr userDrawn="1"/>
            </p:nvSpPr>
            <p:spPr bwMode="auto">
              <a:xfrm>
                <a:off x="6374" y="3059"/>
                <a:ext cx="10"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Rectangle 283">
                <a:extLst>
                  <a:ext uri="{FF2B5EF4-FFF2-40B4-BE49-F238E27FC236}">
                    <a16:creationId xmlns:a16="http://schemas.microsoft.com/office/drawing/2014/main" id="{0A6C34E3-3E96-415E-AE68-B048EB95721B}"/>
                  </a:ext>
                </a:extLst>
              </p:cNvPr>
              <p:cNvSpPr>
                <a:spLocks noChangeArrowheads="1"/>
              </p:cNvSpPr>
              <p:nvPr userDrawn="1"/>
            </p:nvSpPr>
            <p:spPr bwMode="auto">
              <a:xfrm>
                <a:off x="6397" y="3059"/>
                <a:ext cx="12"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Rectangle 284">
                <a:extLst>
                  <a:ext uri="{FF2B5EF4-FFF2-40B4-BE49-F238E27FC236}">
                    <a16:creationId xmlns:a16="http://schemas.microsoft.com/office/drawing/2014/main" id="{BB7FEFB4-9504-4201-B712-307A665893B4}"/>
                  </a:ext>
                </a:extLst>
              </p:cNvPr>
              <p:cNvSpPr>
                <a:spLocks noChangeArrowheads="1"/>
              </p:cNvSpPr>
              <p:nvPr userDrawn="1"/>
            </p:nvSpPr>
            <p:spPr bwMode="auto">
              <a:xfrm>
                <a:off x="6325" y="3091"/>
                <a:ext cx="13" cy="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Rectangle 285">
                <a:extLst>
                  <a:ext uri="{FF2B5EF4-FFF2-40B4-BE49-F238E27FC236}">
                    <a16:creationId xmlns:a16="http://schemas.microsoft.com/office/drawing/2014/main" id="{FE575B8D-2DF0-4950-B2B0-8E545228FFD4}"/>
                  </a:ext>
                </a:extLst>
              </p:cNvPr>
              <p:cNvSpPr>
                <a:spLocks noChangeArrowheads="1"/>
              </p:cNvSpPr>
              <p:nvPr userDrawn="1"/>
            </p:nvSpPr>
            <p:spPr bwMode="auto">
              <a:xfrm>
                <a:off x="6350" y="3091"/>
                <a:ext cx="11"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Rectangle 286">
                <a:extLst>
                  <a:ext uri="{FF2B5EF4-FFF2-40B4-BE49-F238E27FC236}">
                    <a16:creationId xmlns:a16="http://schemas.microsoft.com/office/drawing/2014/main" id="{14D6DF65-107B-4FA2-8511-2A8871FD1323}"/>
                  </a:ext>
                </a:extLst>
              </p:cNvPr>
              <p:cNvSpPr>
                <a:spLocks noChangeArrowheads="1"/>
              </p:cNvSpPr>
              <p:nvPr userDrawn="1"/>
            </p:nvSpPr>
            <p:spPr bwMode="auto">
              <a:xfrm>
                <a:off x="6374" y="3091"/>
                <a:ext cx="10"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Rectangle 287">
                <a:extLst>
                  <a:ext uri="{FF2B5EF4-FFF2-40B4-BE49-F238E27FC236}">
                    <a16:creationId xmlns:a16="http://schemas.microsoft.com/office/drawing/2014/main" id="{7936843F-DA16-4AB1-B4B4-32C1D647C605}"/>
                  </a:ext>
                </a:extLst>
              </p:cNvPr>
              <p:cNvSpPr>
                <a:spLocks noChangeArrowheads="1"/>
              </p:cNvSpPr>
              <p:nvPr userDrawn="1"/>
            </p:nvSpPr>
            <p:spPr bwMode="auto">
              <a:xfrm>
                <a:off x="6397" y="3091"/>
                <a:ext cx="12" cy="19"/>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Rectangle 288">
                <a:extLst>
                  <a:ext uri="{FF2B5EF4-FFF2-40B4-BE49-F238E27FC236}">
                    <a16:creationId xmlns:a16="http://schemas.microsoft.com/office/drawing/2014/main" id="{B2A20399-C3B7-4855-A631-2E35760193F2}"/>
                  </a:ext>
                </a:extLst>
              </p:cNvPr>
              <p:cNvSpPr>
                <a:spLocks noChangeArrowheads="1"/>
              </p:cNvSpPr>
              <p:nvPr userDrawn="1"/>
            </p:nvSpPr>
            <p:spPr bwMode="auto">
              <a:xfrm>
                <a:off x="6151" y="2921"/>
                <a:ext cx="110" cy="230"/>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Rectangle 289">
                <a:extLst>
                  <a:ext uri="{FF2B5EF4-FFF2-40B4-BE49-F238E27FC236}">
                    <a16:creationId xmlns:a16="http://schemas.microsoft.com/office/drawing/2014/main" id="{92D9EAF6-11D3-420E-84C9-71148B38961C}"/>
                  </a:ext>
                </a:extLst>
              </p:cNvPr>
              <p:cNvSpPr>
                <a:spLocks noChangeArrowheads="1"/>
              </p:cNvSpPr>
              <p:nvPr userDrawn="1"/>
            </p:nvSpPr>
            <p:spPr bwMode="auto">
              <a:xfrm>
                <a:off x="6167" y="2950"/>
                <a:ext cx="12" cy="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Rectangle 290">
                <a:extLst>
                  <a:ext uri="{FF2B5EF4-FFF2-40B4-BE49-F238E27FC236}">
                    <a16:creationId xmlns:a16="http://schemas.microsoft.com/office/drawing/2014/main" id="{DA212711-0735-4F66-AE6C-2A753E1A8B01}"/>
                  </a:ext>
                </a:extLst>
              </p:cNvPr>
              <p:cNvSpPr>
                <a:spLocks noChangeArrowheads="1"/>
              </p:cNvSpPr>
              <p:nvPr userDrawn="1"/>
            </p:nvSpPr>
            <p:spPr bwMode="auto">
              <a:xfrm>
                <a:off x="6188" y="2950"/>
                <a:ext cx="13" cy="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Rectangle 291">
                <a:extLst>
                  <a:ext uri="{FF2B5EF4-FFF2-40B4-BE49-F238E27FC236}">
                    <a16:creationId xmlns:a16="http://schemas.microsoft.com/office/drawing/2014/main" id="{41AC2ADB-92C6-4CEE-8990-08DDCAA1E793}"/>
                  </a:ext>
                </a:extLst>
              </p:cNvPr>
              <p:cNvSpPr>
                <a:spLocks noChangeArrowheads="1"/>
              </p:cNvSpPr>
              <p:nvPr userDrawn="1"/>
            </p:nvSpPr>
            <p:spPr bwMode="auto">
              <a:xfrm>
                <a:off x="6209" y="2950"/>
                <a:ext cx="13" cy="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Rectangle 292">
                <a:extLst>
                  <a:ext uri="{FF2B5EF4-FFF2-40B4-BE49-F238E27FC236}">
                    <a16:creationId xmlns:a16="http://schemas.microsoft.com/office/drawing/2014/main" id="{0B12C95D-7162-4CD0-BB3F-D683ACA85DF1}"/>
                  </a:ext>
                </a:extLst>
              </p:cNvPr>
              <p:cNvSpPr>
                <a:spLocks noChangeArrowheads="1"/>
              </p:cNvSpPr>
              <p:nvPr userDrawn="1"/>
            </p:nvSpPr>
            <p:spPr bwMode="auto">
              <a:xfrm>
                <a:off x="6231" y="2950"/>
                <a:ext cx="12" cy="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Rectangle 293">
                <a:extLst>
                  <a:ext uri="{FF2B5EF4-FFF2-40B4-BE49-F238E27FC236}">
                    <a16:creationId xmlns:a16="http://schemas.microsoft.com/office/drawing/2014/main" id="{FFC99800-C5D7-4E62-897E-D3299139CC9D}"/>
                  </a:ext>
                </a:extLst>
              </p:cNvPr>
              <p:cNvSpPr>
                <a:spLocks noChangeArrowheads="1"/>
              </p:cNvSpPr>
              <p:nvPr userDrawn="1"/>
            </p:nvSpPr>
            <p:spPr bwMode="auto">
              <a:xfrm>
                <a:off x="6486" y="3046"/>
                <a:ext cx="13"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Rectangle 294">
                <a:extLst>
                  <a:ext uri="{FF2B5EF4-FFF2-40B4-BE49-F238E27FC236}">
                    <a16:creationId xmlns:a16="http://schemas.microsoft.com/office/drawing/2014/main" id="{ADEF1BE3-8D04-4FD0-BFE0-05CF2A0FF72A}"/>
                  </a:ext>
                </a:extLst>
              </p:cNvPr>
              <p:cNvSpPr>
                <a:spLocks noChangeArrowheads="1"/>
              </p:cNvSpPr>
              <p:nvPr userDrawn="1"/>
            </p:nvSpPr>
            <p:spPr bwMode="auto">
              <a:xfrm>
                <a:off x="6507" y="3046"/>
                <a:ext cx="13" cy="1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Rectangle 295">
                <a:extLst>
                  <a:ext uri="{FF2B5EF4-FFF2-40B4-BE49-F238E27FC236}">
                    <a16:creationId xmlns:a16="http://schemas.microsoft.com/office/drawing/2014/main" id="{D3EFC061-3993-467A-BADE-43DC47300C20}"/>
                  </a:ext>
                </a:extLst>
              </p:cNvPr>
              <p:cNvSpPr>
                <a:spLocks noChangeArrowheads="1"/>
              </p:cNvSpPr>
              <p:nvPr userDrawn="1"/>
            </p:nvSpPr>
            <p:spPr bwMode="auto">
              <a:xfrm>
                <a:off x="6529" y="3046"/>
                <a:ext cx="12"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Rectangle 296">
                <a:extLst>
                  <a:ext uri="{FF2B5EF4-FFF2-40B4-BE49-F238E27FC236}">
                    <a16:creationId xmlns:a16="http://schemas.microsoft.com/office/drawing/2014/main" id="{A02A1C27-F016-465C-9A73-E1965F315C52}"/>
                  </a:ext>
                </a:extLst>
              </p:cNvPr>
              <p:cNvSpPr>
                <a:spLocks noChangeArrowheads="1"/>
              </p:cNvSpPr>
              <p:nvPr userDrawn="1"/>
            </p:nvSpPr>
            <p:spPr bwMode="auto">
              <a:xfrm>
                <a:off x="6550" y="3046"/>
                <a:ext cx="13"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Rectangle 297">
                <a:extLst>
                  <a:ext uri="{FF2B5EF4-FFF2-40B4-BE49-F238E27FC236}">
                    <a16:creationId xmlns:a16="http://schemas.microsoft.com/office/drawing/2014/main" id="{FBD3B35B-A6EE-4700-AFB7-9E6E293533EE}"/>
                  </a:ext>
                </a:extLst>
              </p:cNvPr>
              <p:cNvSpPr>
                <a:spLocks noChangeArrowheads="1"/>
              </p:cNvSpPr>
              <p:nvPr userDrawn="1"/>
            </p:nvSpPr>
            <p:spPr bwMode="auto">
              <a:xfrm>
                <a:off x="6486" y="3078"/>
                <a:ext cx="13"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Rectangle 298">
                <a:extLst>
                  <a:ext uri="{FF2B5EF4-FFF2-40B4-BE49-F238E27FC236}">
                    <a16:creationId xmlns:a16="http://schemas.microsoft.com/office/drawing/2014/main" id="{786051DB-5653-4733-A9C3-EF2E7B321458}"/>
                  </a:ext>
                </a:extLst>
              </p:cNvPr>
              <p:cNvSpPr>
                <a:spLocks noChangeArrowheads="1"/>
              </p:cNvSpPr>
              <p:nvPr userDrawn="1"/>
            </p:nvSpPr>
            <p:spPr bwMode="auto">
              <a:xfrm>
                <a:off x="6507" y="3078"/>
                <a:ext cx="13"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Rectangle 299">
                <a:extLst>
                  <a:ext uri="{FF2B5EF4-FFF2-40B4-BE49-F238E27FC236}">
                    <a16:creationId xmlns:a16="http://schemas.microsoft.com/office/drawing/2014/main" id="{0722E012-9A63-4892-8F1E-06EA263F594D}"/>
                  </a:ext>
                </a:extLst>
              </p:cNvPr>
              <p:cNvSpPr>
                <a:spLocks noChangeArrowheads="1"/>
              </p:cNvSpPr>
              <p:nvPr userDrawn="1"/>
            </p:nvSpPr>
            <p:spPr bwMode="auto">
              <a:xfrm>
                <a:off x="6529" y="3078"/>
                <a:ext cx="12" cy="1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Rectangle 300">
                <a:extLst>
                  <a:ext uri="{FF2B5EF4-FFF2-40B4-BE49-F238E27FC236}">
                    <a16:creationId xmlns:a16="http://schemas.microsoft.com/office/drawing/2014/main" id="{A95B2B69-3391-4797-9DFC-7EA0C48A75FF}"/>
                  </a:ext>
                </a:extLst>
              </p:cNvPr>
              <p:cNvSpPr>
                <a:spLocks noChangeArrowheads="1"/>
              </p:cNvSpPr>
              <p:nvPr userDrawn="1"/>
            </p:nvSpPr>
            <p:spPr bwMode="auto">
              <a:xfrm>
                <a:off x="6550" y="3078"/>
                <a:ext cx="13"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Rectangle 301">
                <a:extLst>
                  <a:ext uri="{FF2B5EF4-FFF2-40B4-BE49-F238E27FC236}">
                    <a16:creationId xmlns:a16="http://schemas.microsoft.com/office/drawing/2014/main" id="{4E2EA6D4-64D0-4FD4-9189-E49A26BB9C0D}"/>
                  </a:ext>
                </a:extLst>
              </p:cNvPr>
              <p:cNvSpPr>
                <a:spLocks noChangeArrowheads="1"/>
              </p:cNvSpPr>
              <p:nvPr userDrawn="1"/>
            </p:nvSpPr>
            <p:spPr bwMode="auto">
              <a:xfrm>
                <a:off x="6486" y="3110"/>
                <a:ext cx="13"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Rectangle 302">
                <a:extLst>
                  <a:ext uri="{FF2B5EF4-FFF2-40B4-BE49-F238E27FC236}">
                    <a16:creationId xmlns:a16="http://schemas.microsoft.com/office/drawing/2014/main" id="{FFA5E57D-3948-4D6D-BF11-49C9A6FDF298}"/>
                  </a:ext>
                </a:extLst>
              </p:cNvPr>
              <p:cNvSpPr>
                <a:spLocks noChangeArrowheads="1"/>
              </p:cNvSpPr>
              <p:nvPr userDrawn="1"/>
            </p:nvSpPr>
            <p:spPr bwMode="auto">
              <a:xfrm>
                <a:off x="6507" y="3110"/>
                <a:ext cx="13"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Rectangle 303">
                <a:extLst>
                  <a:ext uri="{FF2B5EF4-FFF2-40B4-BE49-F238E27FC236}">
                    <a16:creationId xmlns:a16="http://schemas.microsoft.com/office/drawing/2014/main" id="{B47D7B23-9238-4336-8560-66D35164C264}"/>
                  </a:ext>
                </a:extLst>
              </p:cNvPr>
              <p:cNvSpPr>
                <a:spLocks noChangeArrowheads="1"/>
              </p:cNvSpPr>
              <p:nvPr userDrawn="1"/>
            </p:nvSpPr>
            <p:spPr bwMode="auto">
              <a:xfrm>
                <a:off x="6529" y="3110"/>
                <a:ext cx="12" cy="1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Rectangle 304">
                <a:extLst>
                  <a:ext uri="{FF2B5EF4-FFF2-40B4-BE49-F238E27FC236}">
                    <a16:creationId xmlns:a16="http://schemas.microsoft.com/office/drawing/2014/main" id="{4ECAD871-5BD1-41D1-9362-F37624E00C81}"/>
                  </a:ext>
                </a:extLst>
              </p:cNvPr>
              <p:cNvSpPr>
                <a:spLocks noChangeArrowheads="1"/>
              </p:cNvSpPr>
              <p:nvPr userDrawn="1"/>
            </p:nvSpPr>
            <p:spPr bwMode="auto">
              <a:xfrm>
                <a:off x="6550" y="3110"/>
                <a:ext cx="13" cy="1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305">
                <a:extLst>
                  <a:ext uri="{FF2B5EF4-FFF2-40B4-BE49-F238E27FC236}">
                    <a16:creationId xmlns:a16="http://schemas.microsoft.com/office/drawing/2014/main" id="{EABC2B01-BA57-4BEE-9C1D-75DB098E5475}"/>
                  </a:ext>
                </a:extLst>
              </p:cNvPr>
              <p:cNvSpPr>
                <a:spLocks/>
              </p:cNvSpPr>
              <p:nvPr userDrawn="1"/>
            </p:nvSpPr>
            <p:spPr bwMode="auto">
              <a:xfrm>
                <a:off x="6202" y="2596"/>
                <a:ext cx="141" cy="325"/>
              </a:xfrm>
              <a:custGeom>
                <a:avLst/>
                <a:gdLst>
                  <a:gd name="T0" fmla="*/ 3 w 79"/>
                  <a:gd name="T1" fmla="*/ 183 h 183"/>
                  <a:gd name="T2" fmla="*/ 0 w 79"/>
                  <a:gd name="T3" fmla="*/ 183 h 183"/>
                  <a:gd name="T4" fmla="*/ 0 w 79"/>
                  <a:gd name="T5" fmla="*/ 92 h 183"/>
                  <a:gd name="T6" fmla="*/ 32 w 79"/>
                  <a:gd name="T7" fmla="*/ 60 h 183"/>
                  <a:gd name="T8" fmla="*/ 48 w 79"/>
                  <a:gd name="T9" fmla="*/ 60 h 183"/>
                  <a:gd name="T10" fmla="*/ 76 w 79"/>
                  <a:gd name="T11" fmla="*/ 32 h 183"/>
                  <a:gd name="T12" fmla="*/ 76 w 79"/>
                  <a:gd name="T13" fmla="*/ 0 h 183"/>
                  <a:gd name="T14" fmla="*/ 79 w 79"/>
                  <a:gd name="T15" fmla="*/ 0 h 183"/>
                  <a:gd name="T16" fmla="*/ 79 w 79"/>
                  <a:gd name="T17" fmla="*/ 32 h 183"/>
                  <a:gd name="T18" fmla="*/ 48 w 79"/>
                  <a:gd name="T19" fmla="*/ 63 h 183"/>
                  <a:gd name="T20" fmla="*/ 32 w 79"/>
                  <a:gd name="T21" fmla="*/ 63 h 183"/>
                  <a:gd name="T22" fmla="*/ 3 w 79"/>
                  <a:gd name="T23" fmla="*/ 92 h 183"/>
                  <a:gd name="T24" fmla="*/ 3 w 79"/>
                  <a:gd name="T25"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83">
                    <a:moveTo>
                      <a:pt x="3" y="183"/>
                    </a:moveTo>
                    <a:cubicBezTo>
                      <a:pt x="0" y="183"/>
                      <a:pt x="0" y="183"/>
                      <a:pt x="0" y="183"/>
                    </a:cubicBezTo>
                    <a:cubicBezTo>
                      <a:pt x="0" y="92"/>
                      <a:pt x="0" y="92"/>
                      <a:pt x="0" y="92"/>
                    </a:cubicBezTo>
                    <a:cubicBezTo>
                      <a:pt x="0" y="74"/>
                      <a:pt x="14" y="60"/>
                      <a:pt x="32" y="60"/>
                    </a:cubicBezTo>
                    <a:cubicBezTo>
                      <a:pt x="48" y="60"/>
                      <a:pt x="48" y="60"/>
                      <a:pt x="48" y="60"/>
                    </a:cubicBezTo>
                    <a:cubicBezTo>
                      <a:pt x="63" y="60"/>
                      <a:pt x="76" y="48"/>
                      <a:pt x="76" y="32"/>
                    </a:cubicBezTo>
                    <a:cubicBezTo>
                      <a:pt x="76" y="0"/>
                      <a:pt x="76" y="0"/>
                      <a:pt x="76" y="0"/>
                    </a:cubicBezTo>
                    <a:cubicBezTo>
                      <a:pt x="79" y="0"/>
                      <a:pt x="79" y="0"/>
                      <a:pt x="79" y="0"/>
                    </a:cubicBezTo>
                    <a:cubicBezTo>
                      <a:pt x="79" y="32"/>
                      <a:pt x="79" y="32"/>
                      <a:pt x="79" y="32"/>
                    </a:cubicBezTo>
                    <a:cubicBezTo>
                      <a:pt x="79" y="49"/>
                      <a:pt x="65" y="63"/>
                      <a:pt x="48" y="63"/>
                    </a:cubicBezTo>
                    <a:cubicBezTo>
                      <a:pt x="32" y="63"/>
                      <a:pt x="32" y="63"/>
                      <a:pt x="32" y="63"/>
                    </a:cubicBezTo>
                    <a:cubicBezTo>
                      <a:pt x="16" y="63"/>
                      <a:pt x="3" y="76"/>
                      <a:pt x="3" y="92"/>
                    </a:cubicBezTo>
                    <a:lnTo>
                      <a:pt x="3" y="183"/>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306">
                <a:extLst>
                  <a:ext uri="{FF2B5EF4-FFF2-40B4-BE49-F238E27FC236}">
                    <a16:creationId xmlns:a16="http://schemas.microsoft.com/office/drawing/2014/main" id="{2CB6FDE5-F334-4B7B-8B8B-4103516E476F}"/>
                  </a:ext>
                </a:extLst>
              </p:cNvPr>
              <p:cNvSpPr>
                <a:spLocks/>
              </p:cNvSpPr>
              <p:nvPr userDrawn="1"/>
            </p:nvSpPr>
            <p:spPr bwMode="auto">
              <a:xfrm>
                <a:off x="6463" y="2596"/>
                <a:ext cx="73" cy="439"/>
              </a:xfrm>
              <a:custGeom>
                <a:avLst/>
                <a:gdLst>
                  <a:gd name="T0" fmla="*/ 41 w 41"/>
                  <a:gd name="T1" fmla="*/ 247 h 247"/>
                  <a:gd name="T2" fmla="*/ 38 w 41"/>
                  <a:gd name="T3" fmla="*/ 247 h 247"/>
                  <a:gd name="T4" fmla="*/ 38 w 41"/>
                  <a:gd name="T5" fmla="*/ 123 h 247"/>
                  <a:gd name="T6" fmla="*/ 21 w 41"/>
                  <a:gd name="T7" fmla="*/ 106 h 247"/>
                  <a:gd name="T8" fmla="*/ 20 w 41"/>
                  <a:gd name="T9" fmla="*/ 106 h 247"/>
                  <a:gd name="T10" fmla="*/ 0 w 41"/>
                  <a:gd name="T11" fmla="*/ 86 h 247"/>
                  <a:gd name="T12" fmla="*/ 0 w 41"/>
                  <a:gd name="T13" fmla="*/ 0 h 247"/>
                  <a:gd name="T14" fmla="*/ 3 w 41"/>
                  <a:gd name="T15" fmla="*/ 0 h 247"/>
                  <a:gd name="T16" fmla="*/ 3 w 41"/>
                  <a:gd name="T17" fmla="*/ 86 h 247"/>
                  <a:gd name="T18" fmla="*/ 20 w 41"/>
                  <a:gd name="T19" fmla="*/ 103 h 247"/>
                  <a:gd name="T20" fmla="*/ 21 w 41"/>
                  <a:gd name="T21" fmla="*/ 103 h 247"/>
                  <a:gd name="T22" fmla="*/ 41 w 41"/>
                  <a:gd name="T23" fmla="*/ 123 h 247"/>
                  <a:gd name="T24" fmla="*/ 41 w 41"/>
                  <a:gd name="T2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47">
                    <a:moveTo>
                      <a:pt x="41" y="247"/>
                    </a:moveTo>
                    <a:cubicBezTo>
                      <a:pt x="38" y="247"/>
                      <a:pt x="38" y="247"/>
                      <a:pt x="38" y="247"/>
                    </a:cubicBezTo>
                    <a:cubicBezTo>
                      <a:pt x="38" y="123"/>
                      <a:pt x="38" y="123"/>
                      <a:pt x="38" y="123"/>
                    </a:cubicBezTo>
                    <a:cubicBezTo>
                      <a:pt x="38" y="113"/>
                      <a:pt x="31" y="106"/>
                      <a:pt x="21" y="106"/>
                    </a:cubicBezTo>
                    <a:cubicBezTo>
                      <a:pt x="20" y="106"/>
                      <a:pt x="20" y="106"/>
                      <a:pt x="20" y="106"/>
                    </a:cubicBezTo>
                    <a:cubicBezTo>
                      <a:pt x="9" y="106"/>
                      <a:pt x="0" y="97"/>
                      <a:pt x="0" y="86"/>
                    </a:cubicBezTo>
                    <a:cubicBezTo>
                      <a:pt x="0" y="0"/>
                      <a:pt x="0" y="0"/>
                      <a:pt x="0" y="0"/>
                    </a:cubicBezTo>
                    <a:cubicBezTo>
                      <a:pt x="3" y="0"/>
                      <a:pt x="3" y="0"/>
                      <a:pt x="3" y="0"/>
                    </a:cubicBezTo>
                    <a:cubicBezTo>
                      <a:pt x="3" y="86"/>
                      <a:pt x="3" y="86"/>
                      <a:pt x="3" y="86"/>
                    </a:cubicBezTo>
                    <a:cubicBezTo>
                      <a:pt x="3" y="95"/>
                      <a:pt x="11" y="103"/>
                      <a:pt x="20" y="103"/>
                    </a:cubicBezTo>
                    <a:cubicBezTo>
                      <a:pt x="21" y="103"/>
                      <a:pt x="21" y="103"/>
                      <a:pt x="21" y="103"/>
                    </a:cubicBezTo>
                    <a:cubicBezTo>
                      <a:pt x="32" y="103"/>
                      <a:pt x="41" y="112"/>
                      <a:pt x="41" y="123"/>
                    </a:cubicBezTo>
                    <a:lnTo>
                      <a:pt x="41" y="247"/>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Rectangle 307">
                <a:extLst>
                  <a:ext uri="{FF2B5EF4-FFF2-40B4-BE49-F238E27FC236}">
                    <a16:creationId xmlns:a16="http://schemas.microsoft.com/office/drawing/2014/main" id="{A38EF7CD-621B-495A-B64A-051DF2966F79}"/>
                  </a:ext>
                </a:extLst>
              </p:cNvPr>
              <p:cNvSpPr>
                <a:spLocks noChangeArrowheads="1"/>
              </p:cNvSpPr>
              <p:nvPr userDrawn="1"/>
            </p:nvSpPr>
            <p:spPr bwMode="auto">
              <a:xfrm>
                <a:off x="6383" y="2596"/>
                <a:ext cx="5" cy="21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4">
              <a:extLst>
                <a:ext uri="{FF2B5EF4-FFF2-40B4-BE49-F238E27FC236}">
                  <a16:creationId xmlns:a16="http://schemas.microsoft.com/office/drawing/2014/main" id="{DB10F5F6-B62F-4F98-A105-7C554CB0FC31}"/>
                </a:ext>
              </a:extLst>
            </p:cNvPr>
            <p:cNvGrpSpPr>
              <a:grpSpLocks noChangeAspect="1"/>
            </p:cNvGrpSpPr>
            <p:nvPr userDrawn="1"/>
          </p:nvGrpSpPr>
          <p:grpSpPr bwMode="auto">
            <a:xfrm>
              <a:off x="7625796" y="627085"/>
              <a:ext cx="5434428" cy="3785490"/>
              <a:chOff x="5470" y="502"/>
              <a:chExt cx="1460" cy="1017"/>
            </a:xfrm>
          </p:grpSpPr>
          <p:sp>
            <p:nvSpPr>
              <p:cNvPr id="4" name="AutoShape 3">
                <a:extLst>
                  <a:ext uri="{FF2B5EF4-FFF2-40B4-BE49-F238E27FC236}">
                    <a16:creationId xmlns:a16="http://schemas.microsoft.com/office/drawing/2014/main" id="{8ED08270-25A4-4090-8316-02699D540C58}"/>
                  </a:ext>
                </a:extLst>
              </p:cNvPr>
              <p:cNvSpPr>
                <a:spLocks noChangeAspect="1" noChangeArrowheads="1" noTextEdit="1"/>
              </p:cNvSpPr>
              <p:nvPr userDrawn="1"/>
            </p:nvSpPr>
            <p:spPr bwMode="auto">
              <a:xfrm>
                <a:off x="5470" y="502"/>
                <a:ext cx="1460"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 name="Group 205">
                <a:extLst>
                  <a:ext uri="{FF2B5EF4-FFF2-40B4-BE49-F238E27FC236}">
                    <a16:creationId xmlns:a16="http://schemas.microsoft.com/office/drawing/2014/main" id="{C5B78ECB-92CF-4CFA-A2C9-4554CEC9E1AF}"/>
                  </a:ext>
                </a:extLst>
              </p:cNvPr>
              <p:cNvGrpSpPr>
                <a:grpSpLocks/>
              </p:cNvGrpSpPr>
              <p:nvPr userDrawn="1"/>
            </p:nvGrpSpPr>
            <p:grpSpPr bwMode="auto">
              <a:xfrm>
                <a:off x="5845" y="650"/>
                <a:ext cx="742" cy="720"/>
                <a:chOff x="5845" y="650"/>
                <a:chExt cx="742" cy="720"/>
              </a:xfrm>
            </p:grpSpPr>
            <p:sp>
              <p:nvSpPr>
                <p:cNvPr id="49" name="Freeform 6">
                  <a:extLst>
                    <a:ext uri="{FF2B5EF4-FFF2-40B4-BE49-F238E27FC236}">
                      <a16:creationId xmlns:a16="http://schemas.microsoft.com/office/drawing/2014/main" id="{BB2B919C-2F46-44A4-AB63-1A565636E045}"/>
                    </a:ext>
                  </a:extLst>
                </p:cNvPr>
                <p:cNvSpPr>
                  <a:spLocks/>
                </p:cNvSpPr>
                <p:nvPr userDrawn="1"/>
              </p:nvSpPr>
              <p:spPr bwMode="auto">
                <a:xfrm>
                  <a:off x="6120" y="701"/>
                  <a:ext cx="8" cy="85"/>
                </a:xfrm>
                <a:custGeom>
                  <a:avLst/>
                  <a:gdLst>
                    <a:gd name="T0" fmla="*/ 8 w 8"/>
                    <a:gd name="T1" fmla="*/ 85 h 85"/>
                    <a:gd name="T2" fmla="*/ 0 w 8"/>
                    <a:gd name="T3" fmla="*/ 85 h 85"/>
                    <a:gd name="T4" fmla="*/ 1 w 8"/>
                    <a:gd name="T5" fmla="*/ 0 h 85"/>
                    <a:gd name="T6" fmla="*/ 6 w 8"/>
                    <a:gd name="T7" fmla="*/ 0 h 85"/>
                    <a:gd name="T8" fmla="*/ 8 w 8"/>
                    <a:gd name="T9" fmla="*/ 85 h 85"/>
                  </a:gdLst>
                  <a:ahLst/>
                  <a:cxnLst>
                    <a:cxn ang="0">
                      <a:pos x="T0" y="T1"/>
                    </a:cxn>
                    <a:cxn ang="0">
                      <a:pos x="T2" y="T3"/>
                    </a:cxn>
                    <a:cxn ang="0">
                      <a:pos x="T4" y="T5"/>
                    </a:cxn>
                    <a:cxn ang="0">
                      <a:pos x="T6" y="T7"/>
                    </a:cxn>
                    <a:cxn ang="0">
                      <a:pos x="T8" y="T9"/>
                    </a:cxn>
                  </a:cxnLst>
                  <a:rect l="0" t="0" r="r" b="b"/>
                  <a:pathLst>
                    <a:path w="8" h="85">
                      <a:moveTo>
                        <a:pt x="8" y="85"/>
                      </a:moveTo>
                      <a:lnTo>
                        <a:pt x="0" y="85"/>
                      </a:lnTo>
                      <a:lnTo>
                        <a:pt x="1" y="0"/>
                      </a:lnTo>
                      <a:lnTo>
                        <a:pt x="6" y="0"/>
                      </a:lnTo>
                      <a:lnTo>
                        <a:pt x="8"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7">
                  <a:extLst>
                    <a:ext uri="{FF2B5EF4-FFF2-40B4-BE49-F238E27FC236}">
                      <a16:creationId xmlns:a16="http://schemas.microsoft.com/office/drawing/2014/main" id="{21685852-7ACC-4066-9FEE-D83C891293C5}"/>
                    </a:ext>
                  </a:extLst>
                </p:cNvPr>
                <p:cNvSpPr>
                  <a:spLocks/>
                </p:cNvSpPr>
                <p:nvPr userDrawn="1"/>
              </p:nvSpPr>
              <p:spPr bwMode="auto">
                <a:xfrm>
                  <a:off x="6095" y="699"/>
                  <a:ext cx="31" cy="10"/>
                </a:xfrm>
                <a:custGeom>
                  <a:avLst/>
                  <a:gdLst>
                    <a:gd name="T0" fmla="*/ 67 w 69"/>
                    <a:gd name="T1" fmla="*/ 0 h 23"/>
                    <a:gd name="T2" fmla="*/ 1 w 69"/>
                    <a:gd name="T3" fmla="*/ 17 h 23"/>
                    <a:gd name="T4" fmla="*/ 69 w 69"/>
                    <a:gd name="T5" fmla="*/ 13 h 23"/>
                    <a:gd name="T6" fmla="*/ 67 w 69"/>
                    <a:gd name="T7" fmla="*/ 0 h 23"/>
                  </a:gdLst>
                  <a:ahLst/>
                  <a:cxnLst>
                    <a:cxn ang="0">
                      <a:pos x="T0" y="T1"/>
                    </a:cxn>
                    <a:cxn ang="0">
                      <a:pos x="T2" y="T3"/>
                    </a:cxn>
                    <a:cxn ang="0">
                      <a:pos x="T4" y="T5"/>
                    </a:cxn>
                    <a:cxn ang="0">
                      <a:pos x="T6" y="T7"/>
                    </a:cxn>
                  </a:cxnLst>
                  <a:rect l="0" t="0" r="r" b="b"/>
                  <a:pathLst>
                    <a:path w="69" h="23">
                      <a:moveTo>
                        <a:pt x="67" y="0"/>
                      </a:moveTo>
                      <a:cubicBezTo>
                        <a:pt x="2" y="10"/>
                        <a:pt x="0" y="15"/>
                        <a:pt x="1" y="17"/>
                      </a:cubicBezTo>
                      <a:cubicBezTo>
                        <a:pt x="1" y="19"/>
                        <a:pt x="3" y="23"/>
                        <a:pt x="69" y="13"/>
                      </a:cubicBezTo>
                      <a:lnTo>
                        <a:pt x="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8">
                  <a:extLst>
                    <a:ext uri="{FF2B5EF4-FFF2-40B4-BE49-F238E27FC236}">
                      <a16:creationId xmlns:a16="http://schemas.microsoft.com/office/drawing/2014/main" id="{E10552BE-BC8F-45EB-A8F5-7DA83D2EA27B}"/>
                    </a:ext>
                  </a:extLst>
                </p:cNvPr>
                <p:cNvSpPr>
                  <a:spLocks/>
                </p:cNvSpPr>
                <p:nvPr userDrawn="1"/>
              </p:nvSpPr>
              <p:spPr bwMode="auto">
                <a:xfrm>
                  <a:off x="6120" y="699"/>
                  <a:ext cx="22" cy="29"/>
                </a:xfrm>
                <a:custGeom>
                  <a:avLst/>
                  <a:gdLst>
                    <a:gd name="T0" fmla="*/ 0 w 48"/>
                    <a:gd name="T1" fmla="*/ 7 h 62"/>
                    <a:gd name="T2" fmla="*/ 43 w 48"/>
                    <a:gd name="T3" fmla="*/ 59 h 62"/>
                    <a:gd name="T4" fmla="*/ 11 w 48"/>
                    <a:gd name="T5" fmla="*/ 0 h 62"/>
                    <a:gd name="T6" fmla="*/ 0 w 48"/>
                    <a:gd name="T7" fmla="*/ 7 h 62"/>
                  </a:gdLst>
                  <a:ahLst/>
                  <a:cxnLst>
                    <a:cxn ang="0">
                      <a:pos x="T0" y="T1"/>
                    </a:cxn>
                    <a:cxn ang="0">
                      <a:pos x="T2" y="T3"/>
                    </a:cxn>
                    <a:cxn ang="0">
                      <a:pos x="T4" y="T5"/>
                    </a:cxn>
                    <a:cxn ang="0">
                      <a:pos x="T6" y="T7"/>
                    </a:cxn>
                  </a:cxnLst>
                  <a:rect l="0" t="0" r="r" b="b"/>
                  <a:pathLst>
                    <a:path w="48" h="62">
                      <a:moveTo>
                        <a:pt x="0" y="7"/>
                      </a:moveTo>
                      <a:cubicBezTo>
                        <a:pt x="38" y="62"/>
                        <a:pt x="42" y="60"/>
                        <a:pt x="43" y="59"/>
                      </a:cubicBezTo>
                      <a:cubicBezTo>
                        <a:pt x="45" y="57"/>
                        <a:pt x="48" y="55"/>
                        <a:pt x="1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9">
                  <a:extLst>
                    <a:ext uri="{FF2B5EF4-FFF2-40B4-BE49-F238E27FC236}">
                      <a16:creationId xmlns:a16="http://schemas.microsoft.com/office/drawing/2014/main" id="{9C0BDC40-3C3F-45F6-9736-BB1693502149}"/>
                    </a:ext>
                  </a:extLst>
                </p:cNvPr>
                <p:cNvSpPr>
                  <a:spLocks/>
                </p:cNvSpPr>
                <p:nvPr userDrawn="1"/>
              </p:nvSpPr>
              <p:spPr bwMode="auto">
                <a:xfrm>
                  <a:off x="6120" y="673"/>
                  <a:ext cx="15" cy="31"/>
                </a:xfrm>
                <a:custGeom>
                  <a:avLst/>
                  <a:gdLst>
                    <a:gd name="T0" fmla="*/ 0 w 32"/>
                    <a:gd name="T1" fmla="*/ 64 h 68"/>
                    <a:gd name="T2" fmla="*/ 26 w 32"/>
                    <a:gd name="T3" fmla="*/ 2 h 68"/>
                    <a:gd name="T4" fmla="*/ 12 w 32"/>
                    <a:gd name="T5" fmla="*/ 68 h 68"/>
                    <a:gd name="T6" fmla="*/ 0 w 32"/>
                    <a:gd name="T7" fmla="*/ 64 h 68"/>
                  </a:gdLst>
                  <a:ahLst/>
                  <a:cxnLst>
                    <a:cxn ang="0">
                      <a:pos x="T0" y="T1"/>
                    </a:cxn>
                    <a:cxn ang="0">
                      <a:pos x="T2" y="T3"/>
                    </a:cxn>
                    <a:cxn ang="0">
                      <a:pos x="T4" y="T5"/>
                    </a:cxn>
                    <a:cxn ang="0">
                      <a:pos x="T6" y="T7"/>
                    </a:cxn>
                  </a:cxnLst>
                  <a:rect l="0" t="0" r="r" b="b"/>
                  <a:pathLst>
                    <a:path w="32" h="68">
                      <a:moveTo>
                        <a:pt x="0" y="64"/>
                      </a:moveTo>
                      <a:cubicBezTo>
                        <a:pt x="20" y="0"/>
                        <a:pt x="24" y="2"/>
                        <a:pt x="26" y="2"/>
                      </a:cubicBezTo>
                      <a:cubicBezTo>
                        <a:pt x="28" y="3"/>
                        <a:pt x="32" y="4"/>
                        <a:pt x="12" y="68"/>
                      </a:cubicBez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0">
                  <a:extLst>
                    <a:ext uri="{FF2B5EF4-FFF2-40B4-BE49-F238E27FC236}">
                      <a16:creationId xmlns:a16="http://schemas.microsoft.com/office/drawing/2014/main" id="{72456EFD-7A4F-4DE5-8D9C-CAE507AD2855}"/>
                    </a:ext>
                  </a:extLst>
                </p:cNvPr>
                <p:cNvSpPr>
                  <a:spLocks/>
                </p:cNvSpPr>
                <p:nvPr userDrawn="1"/>
              </p:nvSpPr>
              <p:spPr bwMode="auto">
                <a:xfrm>
                  <a:off x="6057" y="715"/>
                  <a:ext cx="9" cy="67"/>
                </a:xfrm>
                <a:custGeom>
                  <a:avLst/>
                  <a:gdLst>
                    <a:gd name="T0" fmla="*/ 9 w 9"/>
                    <a:gd name="T1" fmla="*/ 67 h 67"/>
                    <a:gd name="T2" fmla="*/ 0 w 9"/>
                    <a:gd name="T3" fmla="*/ 67 h 67"/>
                    <a:gd name="T4" fmla="*/ 1 w 9"/>
                    <a:gd name="T5" fmla="*/ 0 h 67"/>
                    <a:gd name="T6" fmla="*/ 7 w 9"/>
                    <a:gd name="T7" fmla="*/ 0 h 67"/>
                    <a:gd name="T8" fmla="*/ 9 w 9"/>
                    <a:gd name="T9" fmla="*/ 67 h 67"/>
                  </a:gdLst>
                  <a:ahLst/>
                  <a:cxnLst>
                    <a:cxn ang="0">
                      <a:pos x="T0" y="T1"/>
                    </a:cxn>
                    <a:cxn ang="0">
                      <a:pos x="T2" y="T3"/>
                    </a:cxn>
                    <a:cxn ang="0">
                      <a:pos x="T4" y="T5"/>
                    </a:cxn>
                    <a:cxn ang="0">
                      <a:pos x="T6" y="T7"/>
                    </a:cxn>
                    <a:cxn ang="0">
                      <a:pos x="T8" y="T9"/>
                    </a:cxn>
                  </a:cxnLst>
                  <a:rect l="0" t="0" r="r" b="b"/>
                  <a:pathLst>
                    <a:path w="9" h="67">
                      <a:moveTo>
                        <a:pt x="9" y="67"/>
                      </a:moveTo>
                      <a:lnTo>
                        <a:pt x="0" y="67"/>
                      </a:lnTo>
                      <a:lnTo>
                        <a:pt x="1" y="0"/>
                      </a:lnTo>
                      <a:lnTo>
                        <a:pt x="7" y="0"/>
                      </a:lnTo>
                      <a:lnTo>
                        <a:pt x="9"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
                  <a:extLst>
                    <a:ext uri="{FF2B5EF4-FFF2-40B4-BE49-F238E27FC236}">
                      <a16:creationId xmlns:a16="http://schemas.microsoft.com/office/drawing/2014/main" id="{223AE499-0677-4AD4-B4E9-53E6183C7EFA}"/>
                    </a:ext>
                  </a:extLst>
                </p:cNvPr>
                <p:cNvSpPr>
                  <a:spLocks/>
                </p:cNvSpPr>
                <p:nvPr userDrawn="1"/>
              </p:nvSpPr>
              <p:spPr bwMode="auto">
                <a:xfrm>
                  <a:off x="6057" y="712"/>
                  <a:ext cx="36" cy="20"/>
                </a:xfrm>
                <a:custGeom>
                  <a:avLst/>
                  <a:gdLst>
                    <a:gd name="T0" fmla="*/ 0 w 79"/>
                    <a:gd name="T1" fmla="*/ 14 h 44"/>
                    <a:gd name="T2" fmla="*/ 78 w 79"/>
                    <a:gd name="T3" fmla="*/ 38 h 44"/>
                    <a:gd name="T4" fmla="*/ 6 w 79"/>
                    <a:gd name="T5" fmla="*/ 0 h 44"/>
                    <a:gd name="T6" fmla="*/ 0 w 79"/>
                    <a:gd name="T7" fmla="*/ 14 h 44"/>
                  </a:gdLst>
                  <a:ahLst/>
                  <a:cxnLst>
                    <a:cxn ang="0">
                      <a:pos x="T0" y="T1"/>
                    </a:cxn>
                    <a:cxn ang="0">
                      <a:pos x="T2" y="T3"/>
                    </a:cxn>
                    <a:cxn ang="0">
                      <a:pos x="T4" y="T5"/>
                    </a:cxn>
                    <a:cxn ang="0">
                      <a:pos x="T6" y="T7"/>
                    </a:cxn>
                  </a:cxnLst>
                  <a:rect l="0" t="0" r="r" b="b"/>
                  <a:pathLst>
                    <a:path w="79" h="44">
                      <a:moveTo>
                        <a:pt x="0" y="14"/>
                      </a:moveTo>
                      <a:cubicBezTo>
                        <a:pt x="73" y="44"/>
                        <a:pt x="77" y="40"/>
                        <a:pt x="78" y="38"/>
                      </a:cubicBezTo>
                      <a:cubicBezTo>
                        <a:pt x="79" y="36"/>
                        <a:pt x="79" y="30"/>
                        <a:pt x="6" y="0"/>
                      </a:cubicBez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2">
                  <a:extLst>
                    <a:ext uri="{FF2B5EF4-FFF2-40B4-BE49-F238E27FC236}">
                      <a16:creationId xmlns:a16="http://schemas.microsoft.com/office/drawing/2014/main" id="{FDBD78EB-0BE1-447C-A8BE-037612C4F7E4}"/>
                    </a:ext>
                  </a:extLst>
                </p:cNvPr>
                <p:cNvSpPr>
                  <a:spLocks/>
                </p:cNvSpPr>
                <p:nvPr userDrawn="1"/>
              </p:nvSpPr>
              <p:spPr bwMode="auto">
                <a:xfrm>
                  <a:off x="6056" y="681"/>
                  <a:ext cx="9" cy="36"/>
                </a:xfrm>
                <a:custGeom>
                  <a:avLst/>
                  <a:gdLst>
                    <a:gd name="T0" fmla="*/ 20 w 20"/>
                    <a:gd name="T1" fmla="*/ 78 h 79"/>
                    <a:gd name="T2" fmla="*/ 8 w 20"/>
                    <a:gd name="T3" fmla="*/ 0 h 79"/>
                    <a:gd name="T4" fmla="*/ 5 w 20"/>
                    <a:gd name="T5" fmla="*/ 79 h 79"/>
                    <a:gd name="T6" fmla="*/ 20 w 20"/>
                    <a:gd name="T7" fmla="*/ 78 h 79"/>
                  </a:gdLst>
                  <a:ahLst/>
                  <a:cxnLst>
                    <a:cxn ang="0">
                      <a:pos x="T0" y="T1"/>
                    </a:cxn>
                    <a:cxn ang="0">
                      <a:pos x="T2" y="T3"/>
                    </a:cxn>
                    <a:cxn ang="0">
                      <a:pos x="T4" y="T5"/>
                    </a:cxn>
                    <a:cxn ang="0">
                      <a:pos x="T6" y="T7"/>
                    </a:cxn>
                  </a:cxnLst>
                  <a:rect l="0" t="0" r="r" b="b"/>
                  <a:pathLst>
                    <a:path w="20" h="79">
                      <a:moveTo>
                        <a:pt x="20" y="78"/>
                      </a:moveTo>
                      <a:cubicBezTo>
                        <a:pt x="15" y="0"/>
                        <a:pt x="10" y="0"/>
                        <a:pt x="8" y="0"/>
                      </a:cubicBezTo>
                      <a:cubicBezTo>
                        <a:pt x="5" y="0"/>
                        <a:pt x="0" y="1"/>
                        <a:pt x="5" y="79"/>
                      </a:cubicBezTo>
                      <a:lnTo>
                        <a:pt x="20"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3">
                  <a:extLst>
                    <a:ext uri="{FF2B5EF4-FFF2-40B4-BE49-F238E27FC236}">
                      <a16:creationId xmlns:a16="http://schemas.microsoft.com/office/drawing/2014/main" id="{AAB01234-497D-4154-B501-67F96BCDDE00}"/>
                    </a:ext>
                  </a:extLst>
                </p:cNvPr>
                <p:cNvSpPr>
                  <a:spLocks/>
                </p:cNvSpPr>
                <p:nvPr userDrawn="1"/>
              </p:nvSpPr>
              <p:spPr bwMode="auto">
                <a:xfrm>
                  <a:off x="6033" y="713"/>
                  <a:ext cx="31" cy="28"/>
                </a:xfrm>
                <a:custGeom>
                  <a:avLst/>
                  <a:gdLst>
                    <a:gd name="T0" fmla="*/ 69 w 69"/>
                    <a:gd name="T1" fmla="*/ 11 h 63"/>
                    <a:gd name="T2" fmla="*/ 5 w 69"/>
                    <a:gd name="T3" fmla="*/ 58 h 63"/>
                    <a:gd name="T4" fmla="*/ 59 w 69"/>
                    <a:gd name="T5" fmla="*/ 0 h 63"/>
                    <a:gd name="T6" fmla="*/ 69 w 69"/>
                    <a:gd name="T7" fmla="*/ 11 h 63"/>
                  </a:gdLst>
                  <a:ahLst/>
                  <a:cxnLst>
                    <a:cxn ang="0">
                      <a:pos x="T0" y="T1"/>
                    </a:cxn>
                    <a:cxn ang="0">
                      <a:pos x="T2" y="T3"/>
                    </a:cxn>
                    <a:cxn ang="0">
                      <a:pos x="T4" y="T5"/>
                    </a:cxn>
                    <a:cxn ang="0">
                      <a:pos x="T6" y="T7"/>
                    </a:cxn>
                  </a:cxnLst>
                  <a:rect l="0" t="0" r="r" b="b"/>
                  <a:pathLst>
                    <a:path w="69" h="63">
                      <a:moveTo>
                        <a:pt x="69" y="11"/>
                      </a:moveTo>
                      <a:cubicBezTo>
                        <a:pt x="10" y="63"/>
                        <a:pt x="6" y="59"/>
                        <a:pt x="5" y="58"/>
                      </a:cubicBezTo>
                      <a:cubicBezTo>
                        <a:pt x="3" y="56"/>
                        <a:pt x="0" y="52"/>
                        <a:pt x="59" y="0"/>
                      </a:cubicBezTo>
                      <a:lnTo>
                        <a:pt x="6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4">
                  <a:extLst>
                    <a:ext uri="{FF2B5EF4-FFF2-40B4-BE49-F238E27FC236}">
                      <a16:creationId xmlns:a16="http://schemas.microsoft.com/office/drawing/2014/main" id="{548871D5-69BE-4AA1-9AD7-63FACD73DC96}"/>
                    </a:ext>
                  </a:extLst>
                </p:cNvPr>
                <p:cNvSpPr>
                  <a:spLocks/>
                </p:cNvSpPr>
                <p:nvPr userDrawn="1"/>
              </p:nvSpPr>
              <p:spPr bwMode="auto">
                <a:xfrm>
                  <a:off x="6167" y="695"/>
                  <a:ext cx="8" cy="72"/>
                </a:xfrm>
                <a:custGeom>
                  <a:avLst/>
                  <a:gdLst>
                    <a:gd name="T0" fmla="*/ 8 w 8"/>
                    <a:gd name="T1" fmla="*/ 72 h 72"/>
                    <a:gd name="T2" fmla="*/ 0 w 8"/>
                    <a:gd name="T3" fmla="*/ 72 h 72"/>
                    <a:gd name="T4" fmla="*/ 1 w 8"/>
                    <a:gd name="T5" fmla="*/ 0 h 72"/>
                    <a:gd name="T6" fmla="*/ 7 w 8"/>
                    <a:gd name="T7" fmla="*/ 0 h 72"/>
                    <a:gd name="T8" fmla="*/ 8 w 8"/>
                    <a:gd name="T9" fmla="*/ 72 h 72"/>
                  </a:gdLst>
                  <a:ahLst/>
                  <a:cxnLst>
                    <a:cxn ang="0">
                      <a:pos x="T0" y="T1"/>
                    </a:cxn>
                    <a:cxn ang="0">
                      <a:pos x="T2" y="T3"/>
                    </a:cxn>
                    <a:cxn ang="0">
                      <a:pos x="T4" y="T5"/>
                    </a:cxn>
                    <a:cxn ang="0">
                      <a:pos x="T6" y="T7"/>
                    </a:cxn>
                    <a:cxn ang="0">
                      <a:pos x="T8" y="T9"/>
                    </a:cxn>
                  </a:cxnLst>
                  <a:rect l="0" t="0" r="r" b="b"/>
                  <a:pathLst>
                    <a:path w="8" h="72">
                      <a:moveTo>
                        <a:pt x="8" y="72"/>
                      </a:moveTo>
                      <a:lnTo>
                        <a:pt x="0" y="72"/>
                      </a:lnTo>
                      <a:lnTo>
                        <a:pt x="1" y="0"/>
                      </a:lnTo>
                      <a:lnTo>
                        <a:pt x="7" y="0"/>
                      </a:lnTo>
                      <a:lnTo>
                        <a:pt x="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5">
                  <a:extLst>
                    <a:ext uri="{FF2B5EF4-FFF2-40B4-BE49-F238E27FC236}">
                      <a16:creationId xmlns:a16="http://schemas.microsoft.com/office/drawing/2014/main" id="{004A3C37-28C0-4F10-B2B7-91D666109E53}"/>
                    </a:ext>
                  </a:extLst>
                </p:cNvPr>
                <p:cNvSpPr>
                  <a:spLocks/>
                </p:cNvSpPr>
                <p:nvPr userDrawn="1"/>
              </p:nvSpPr>
              <p:spPr bwMode="auto">
                <a:xfrm>
                  <a:off x="6157" y="666"/>
                  <a:ext cx="18" cy="33"/>
                </a:xfrm>
                <a:custGeom>
                  <a:avLst/>
                  <a:gdLst>
                    <a:gd name="T0" fmla="*/ 40 w 40"/>
                    <a:gd name="T1" fmla="*/ 66 h 72"/>
                    <a:gd name="T2" fmla="*/ 5 w 40"/>
                    <a:gd name="T3" fmla="*/ 1 h 72"/>
                    <a:gd name="T4" fmla="*/ 27 w 40"/>
                    <a:gd name="T5" fmla="*/ 72 h 72"/>
                    <a:gd name="T6" fmla="*/ 40 w 40"/>
                    <a:gd name="T7" fmla="*/ 66 h 72"/>
                  </a:gdLst>
                  <a:ahLst/>
                  <a:cxnLst>
                    <a:cxn ang="0">
                      <a:pos x="T0" y="T1"/>
                    </a:cxn>
                    <a:cxn ang="0">
                      <a:pos x="T2" y="T3"/>
                    </a:cxn>
                    <a:cxn ang="0">
                      <a:pos x="T4" y="T5"/>
                    </a:cxn>
                    <a:cxn ang="0">
                      <a:pos x="T6" y="T7"/>
                    </a:cxn>
                  </a:cxnLst>
                  <a:rect l="0" t="0" r="r" b="b"/>
                  <a:pathLst>
                    <a:path w="40" h="72">
                      <a:moveTo>
                        <a:pt x="40" y="66"/>
                      </a:moveTo>
                      <a:cubicBezTo>
                        <a:pt x="12" y="0"/>
                        <a:pt x="7" y="0"/>
                        <a:pt x="5" y="1"/>
                      </a:cubicBezTo>
                      <a:cubicBezTo>
                        <a:pt x="3" y="2"/>
                        <a:pt x="0" y="5"/>
                        <a:pt x="27" y="72"/>
                      </a:cubicBezTo>
                      <a:lnTo>
                        <a:pt x="40"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6">
                  <a:extLst>
                    <a:ext uri="{FF2B5EF4-FFF2-40B4-BE49-F238E27FC236}">
                      <a16:creationId xmlns:a16="http://schemas.microsoft.com/office/drawing/2014/main" id="{07EAB6C3-B38B-43C4-A214-023A7EA0274A}"/>
                    </a:ext>
                  </a:extLst>
                </p:cNvPr>
                <p:cNvSpPr>
                  <a:spLocks/>
                </p:cNvSpPr>
                <p:nvPr userDrawn="1"/>
              </p:nvSpPr>
              <p:spPr bwMode="auto">
                <a:xfrm>
                  <a:off x="6148" y="692"/>
                  <a:ext cx="26" cy="29"/>
                </a:xfrm>
                <a:custGeom>
                  <a:avLst/>
                  <a:gdLst>
                    <a:gd name="T0" fmla="*/ 48 w 58"/>
                    <a:gd name="T1" fmla="*/ 0 h 63"/>
                    <a:gd name="T2" fmla="*/ 5 w 58"/>
                    <a:gd name="T3" fmla="*/ 58 h 63"/>
                    <a:gd name="T4" fmla="*/ 58 w 58"/>
                    <a:gd name="T5" fmla="*/ 9 h 63"/>
                    <a:gd name="T6" fmla="*/ 48 w 58"/>
                    <a:gd name="T7" fmla="*/ 0 h 63"/>
                  </a:gdLst>
                  <a:ahLst/>
                  <a:cxnLst>
                    <a:cxn ang="0">
                      <a:pos x="T0" y="T1"/>
                    </a:cxn>
                    <a:cxn ang="0">
                      <a:pos x="T2" y="T3"/>
                    </a:cxn>
                    <a:cxn ang="0">
                      <a:pos x="T4" y="T5"/>
                    </a:cxn>
                    <a:cxn ang="0">
                      <a:pos x="T6" y="T7"/>
                    </a:cxn>
                  </a:cxnLst>
                  <a:rect l="0" t="0" r="r" b="b"/>
                  <a:pathLst>
                    <a:path w="58" h="63">
                      <a:moveTo>
                        <a:pt x="48" y="0"/>
                      </a:moveTo>
                      <a:cubicBezTo>
                        <a:pt x="0" y="54"/>
                        <a:pt x="4" y="57"/>
                        <a:pt x="5" y="58"/>
                      </a:cubicBezTo>
                      <a:cubicBezTo>
                        <a:pt x="7" y="60"/>
                        <a:pt x="10" y="63"/>
                        <a:pt x="58" y="9"/>
                      </a:cubicBezTo>
                      <a:lnTo>
                        <a:pt x="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7">
                  <a:extLst>
                    <a:ext uri="{FF2B5EF4-FFF2-40B4-BE49-F238E27FC236}">
                      <a16:creationId xmlns:a16="http://schemas.microsoft.com/office/drawing/2014/main" id="{CE4A21AB-5813-4AFA-A6B9-5BC696E5A863}"/>
                    </a:ext>
                  </a:extLst>
                </p:cNvPr>
                <p:cNvSpPr>
                  <a:spLocks/>
                </p:cNvSpPr>
                <p:nvPr userDrawn="1"/>
              </p:nvSpPr>
              <p:spPr bwMode="auto">
                <a:xfrm>
                  <a:off x="6170" y="692"/>
                  <a:ext cx="33" cy="8"/>
                </a:xfrm>
                <a:custGeom>
                  <a:avLst/>
                  <a:gdLst>
                    <a:gd name="T0" fmla="*/ 1 w 72"/>
                    <a:gd name="T1" fmla="*/ 0 h 19"/>
                    <a:gd name="T2" fmla="*/ 72 w 72"/>
                    <a:gd name="T3" fmla="*/ 12 h 19"/>
                    <a:gd name="T4" fmla="*/ 0 w 72"/>
                    <a:gd name="T5" fmla="*/ 14 h 19"/>
                    <a:gd name="T6" fmla="*/ 1 w 72"/>
                    <a:gd name="T7" fmla="*/ 0 h 19"/>
                  </a:gdLst>
                  <a:ahLst/>
                  <a:cxnLst>
                    <a:cxn ang="0">
                      <a:pos x="T0" y="T1"/>
                    </a:cxn>
                    <a:cxn ang="0">
                      <a:pos x="T2" y="T3"/>
                    </a:cxn>
                    <a:cxn ang="0">
                      <a:pos x="T4" y="T5"/>
                    </a:cxn>
                    <a:cxn ang="0">
                      <a:pos x="T6" y="T7"/>
                    </a:cxn>
                  </a:cxnLst>
                  <a:rect l="0" t="0" r="r" b="b"/>
                  <a:pathLst>
                    <a:path w="72" h="19">
                      <a:moveTo>
                        <a:pt x="1" y="0"/>
                      </a:moveTo>
                      <a:cubicBezTo>
                        <a:pt x="72" y="5"/>
                        <a:pt x="72" y="10"/>
                        <a:pt x="72" y="12"/>
                      </a:cubicBezTo>
                      <a:cubicBezTo>
                        <a:pt x="72" y="14"/>
                        <a:pt x="72" y="19"/>
                        <a:pt x="0" y="14"/>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18">
                  <a:extLst>
                    <a:ext uri="{FF2B5EF4-FFF2-40B4-BE49-F238E27FC236}">
                      <a16:creationId xmlns:a16="http://schemas.microsoft.com/office/drawing/2014/main" id="{FD3F83C7-9E9B-495C-A3E4-6E76C3C79E58}"/>
                    </a:ext>
                  </a:extLst>
                </p:cNvPr>
                <p:cNvSpPr>
                  <a:spLocks noChangeArrowheads="1"/>
                </p:cNvSpPr>
                <p:nvPr userDrawn="1"/>
              </p:nvSpPr>
              <p:spPr bwMode="auto">
                <a:xfrm>
                  <a:off x="5868" y="773"/>
                  <a:ext cx="600" cy="597"/>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9">
                  <a:extLst>
                    <a:ext uri="{FF2B5EF4-FFF2-40B4-BE49-F238E27FC236}">
                      <a16:creationId xmlns:a16="http://schemas.microsoft.com/office/drawing/2014/main" id="{0AF7C7A2-4916-4B8A-A5A5-F08820D6197A}"/>
                    </a:ext>
                  </a:extLst>
                </p:cNvPr>
                <p:cNvSpPr>
                  <a:spLocks/>
                </p:cNvSpPr>
                <p:nvPr userDrawn="1"/>
              </p:nvSpPr>
              <p:spPr bwMode="auto">
                <a:xfrm>
                  <a:off x="5902" y="807"/>
                  <a:ext cx="566" cy="563"/>
                </a:xfrm>
                <a:custGeom>
                  <a:avLst/>
                  <a:gdLst>
                    <a:gd name="T0" fmla="*/ 886 w 1241"/>
                    <a:gd name="T1" fmla="*/ 0 h 1241"/>
                    <a:gd name="T2" fmla="*/ 960 w 1241"/>
                    <a:gd name="T3" fmla="*/ 303 h 1241"/>
                    <a:gd name="T4" fmla="*/ 303 w 1241"/>
                    <a:gd name="T5" fmla="*/ 960 h 1241"/>
                    <a:gd name="T6" fmla="*/ 0 w 1241"/>
                    <a:gd name="T7" fmla="*/ 887 h 1241"/>
                    <a:gd name="T8" fmla="*/ 583 w 1241"/>
                    <a:gd name="T9" fmla="*/ 1241 h 1241"/>
                    <a:gd name="T10" fmla="*/ 1241 w 1241"/>
                    <a:gd name="T11" fmla="*/ 584 h 1241"/>
                    <a:gd name="T12" fmla="*/ 886 w 1241"/>
                    <a:gd name="T13" fmla="*/ 0 h 1241"/>
                  </a:gdLst>
                  <a:ahLst/>
                  <a:cxnLst>
                    <a:cxn ang="0">
                      <a:pos x="T0" y="T1"/>
                    </a:cxn>
                    <a:cxn ang="0">
                      <a:pos x="T2" y="T3"/>
                    </a:cxn>
                    <a:cxn ang="0">
                      <a:pos x="T4" y="T5"/>
                    </a:cxn>
                    <a:cxn ang="0">
                      <a:pos x="T6" y="T7"/>
                    </a:cxn>
                    <a:cxn ang="0">
                      <a:pos x="T8" y="T9"/>
                    </a:cxn>
                    <a:cxn ang="0">
                      <a:pos x="T10" y="T11"/>
                    </a:cxn>
                    <a:cxn ang="0">
                      <a:pos x="T12" y="T13"/>
                    </a:cxn>
                  </a:cxnLst>
                  <a:rect l="0" t="0" r="r" b="b"/>
                  <a:pathLst>
                    <a:path w="1241" h="1241">
                      <a:moveTo>
                        <a:pt x="886" y="0"/>
                      </a:moveTo>
                      <a:cubicBezTo>
                        <a:pt x="933" y="91"/>
                        <a:pt x="960" y="194"/>
                        <a:pt x="960" y="303"/>
                      </a:cubicBezTo>
                      <a:cubicBezTo>
                        <a:pt x="960" y="666"/>
                        <a:pt x="666" y="960"/>
                        <a:pt x="303" y="960"/>
                      </a:cubicBezTo>
                      <a:cubicBezTo>
                        <a:pt x="193" y="960"/>
                        <a:pt x="91" y="934"/>
                        <a:pt x="0" y="887"/>
                      </a:cubicBezTo>
                      <a:cubicBezTo>
                        <a:pt x="109" y="1097"/>
                        <a:pt x="330" y="1241"/>
                        <a:pt x="583" y="1241"/>
                      </a:cubicBezTo>
                      <a:cubicBezTo>
                        <a:pt x="946" y="1241"/>
                        <a:pt x="1241" y="947"/>
                        <a:pt x="1241" y="584"/>
                      </a:cubicBezTo>
                      <a:cubicBezTo>
                        <a:pt x="1241" y="330"/>
                        <a:pt x="1097" y="110"/>
                        <a:pt x="886" y="0"/>
                      </a:cubicBezTo>
                      <a:close/>
                    </a:path>
                  </a:pathLst>
                </a:custGeom>
                <a:solidFill>
                  <a:srgbClr val="9AB3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20">
                  <a:extLst>
                    <a:ext uri="{FF2B5EF4-FFF2-40B4-BE49-F238E27FC236}">
                      <a16:creationId xmlns:a16="http://schemas.microsoft.com/office/drawing/2014/main" id="{456035C9-F75C-4834-A91D-D006D3037E12}"/>
                    </a:ext>
                  </a:extLst>
                </p:cNvPr>
                <p:cNvSpPr>
                  <a:spLocks noChangeArrowheads="1"/>
                </p:cNvSpPr>
                <p:nvPr userDrawn="1"/>
              </p:nvSpPr>
              <p:spPr bwMode="auto">
                <a:xfrm>
                  <a:off x="6141" y="946"/>
                  <a:ext cx="48" cy="47"/>
                </a:xfrm>
                <a:prstGeom prst="ellipse">
                  <a:avLst/>
                </a:pr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1">
                  <a:extLst>
                    <a:ext uri="{FF2B5EF4-FFF2-40B4-BE49-F238E27FC236}">
                      <a16:creationId xmlns:a16="http://schemas.microsoft.com/office/drawing/2014/main" id="{AEE6744C-CFB5-41C0-B2D8-95758A188E61}"/>
                    </a:ext>
                  </a:extLst>
                </p:cNvPr>
                <p:cNvSpPr>
                  <a:spLocks/>
                </p:cNvSpPr>
                <p:nvPr userDrawn="1"/>
              </p:nvSpPr>
              <p:spPr bwMode="auto">
                <a:xfrm>
                  <a:off x="6162" y="946"/>
                  <a:ext cx="27" cy="47"/>
                </a:xfrm>
                <a:custGeom>
                  <a:avLst/>
                  <a:gdLst>
                    <a:gd name="T0" fmla="*/ 44 w 60"/>
                    <a:gd name="T1" fmla="*/ 52 h 104"/>
                    <a:gd name="T2" fmla="*/ 0 w 60"/>
                    <a:gd name="T3" fmla="*/ 0 h 104"/>
                    <a:gd name="T4" fmla="*/ 8 w 60"/>
                    <a:gd name="T5" fmla="*/ 0 h 104"/>
                    <a:gd name="T6" fmla="*/ 60 w 60"/>
                    <a:gd name="T7" fmla="*/ 52 h 104"/>
                    <a:gd name="T8" fmla="*/ 8 w 60"/>
                    <a:gd name="T9" fmla="*/ 104 h 104"/>
                    <a:gd name="T10" fmla="*/ 0 w 60"/>
                    <a:gd name="T11" fmla="*/ 103 h 104"/>
                    <a:gd name="T12" fmla="*/ 44 w 60"/>
                    <a:gd name="T13" fmla="*/ 52 h 104"/>
                  </a:gdLst>
                  <a:ahLst/>
                  <a:cxnLst>
                    <a:cxn ang="0">
                      <a:pos x="T0" y="T1"/>
                    </a:cxn>
                    <a:cxn ang="0">
                      <a:pos x="T2" y="T3"/>
                    </a:cxn>
                    <a:cxn ang="0">
                      <a:pos x="T4" y="T5"/>
                    </a:cxn>
                    <a:cxn ang="0">
                      <a:pos x="T6" y="T7"/>
                    </a:cxn>
                    <a:cxn ang="0">
                      <a:pos x="T8" y="T9"/>
                    </a:cxn>
                    <a:cxn ang="0">
                      <a:pos x="T10" y="T11"/>
                    </a:cxn>
                    <a:cxn ang="0">
                      <a:pos x="T12" y="T13"/>
                    </a:cxn>
                  </a:cxnLst>
                  <a:rect l="0" t="0" r="r" b="b"/>
                  <a:pathLst>
                    <a:path w="60" h="104">
                      <a:moveTo>
                        <a:pt x="44" y="52"/>
                      </a:moveTo>
                      <a:cubicBezTo>
                        <a:pt x="44" y="26"/>
                        <a:pt x="25" y="4"/>
                        <a:pt x="0" y="0"/>
                      </a:cubicBezTo>
                      <a:cubicBezTo>
                        <a:pt x="3" y="0"/>
                        <a:pt x="5" y="0"/>
                        <a:pt x="8" y="0"/>
                      </a:cubicBezTo>
                      <a:cubicBezTo>
                        <a:pt x="36" y="0"/>
                        <a:pt x="60" y="23"/>
                        <a:pt x="60" y="52"/>
                      </a:cubicBezTo>
                      <a:cubicBezTo>
                        <a:pt x="60" y="80"/>
                        <a:pt x="36" y="104"/>
                        <a:pt x="8" y="104"/>
                      </a:cubicBezTo>
                      <a:cubicBezTo>
                        <a:pt x="5" y="104"/>
                        <a:pt x="3" y="104"/>
                        <a:pt x="0" y="103"/>
                      </a:cubicBezTo>
                      <a:cubicBezTo>
                        <a:pt x="25" y="100"/>
                        <a:pt x="44" y="78"/>
                        <a:pt x="44" y="52"/>
                      </a:cubicBezTo>
                      <a:close/>
                    </a:path>
                  </a:pathLst>
                </a:custGeom>
                <a:solidFill>
                  <a:srgbClr val="0D52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2">
                  <a:extLst>
                    <a:ext uri="{FF2B5EF4-FFF2-40B4-BE49-F238E27FC236}">
                      <a16:creationId xmlns:a16="http://schemas.microsoft.com/office/drawing/2014/main" id="{2D8C8EE8-01F6-4753-820F-AE4C08CCF808}"/>
                    </a:ext>
                  </a:extLst>
                </p:cNvPr>
                <p:cNvSpPr>
                  <a:spLocks/>
                </p:cNvSpPr>
                <p:nvPr userDrawn="1"/>
              </p:nvSpPr>
              <p:spPr bwMode="auto">
                <a:xfrm>
                  <a:off x="6163" y="961"/>
                  <a:ext cx="4" cy="56"/>
                </a:xfrm>
                <a:custGeom>
                  <a:avLst/>
                  <a:gdLst>
                    <a:gd name="T0" fmla="*/ 4 w 8"/>
                    <a:gd name="T1" fmla="*/ 123 h 123"/>
                    <a:gd name="T2" fmla="*/ 0 w 8"/>
                    <a:gd name="T3" fmla="*/ 119 h 123"/>
                    <a:gd name="T4" fmla="*/ 0 w 8"/>
                    <a:gd name="T5" fmla="*/ 4 h 123"/>
                    <a:gd name="T6" fmla="*/ 4 w 8"/>
                    <a:gd name="T7" fmla="*/ 0 h 123"/>
                    <a:gd name="T8" fmla="*/ 8 w 8"/>
                    <a:gd name="T9" fmla="*/ 4 h 123"/>
                    <a:gd name="T10" fmla="*/ 8 w 8"/>
                    <a:gd name="T11" fmla="*/ 119 h 123"/>
                    <a:gd name="T12" fmla="*/ 4 w 8"/>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8" h="123">
                      <a:moveTo>
                        <a:pt x="4" y="123"/>
                      </a:moveTo>
                      <a:cubicBezTo>
                        <a:pt x="2" y="123"/>
                        <a:pt x="0" y="121"/>
                        <a:pt x="0" y="119"/>
                      </a:cubicBezTo>
                      <a:cubicBezTo>
                        <a:pt x="0" y="4"/>
                        <a:pt x="0" y="4"/>
                        <a:pt x="0" y="4"/>
                      </a:cubicBezTo>
                      <a:cubicBezTo>
                        <a:pt x="0" y="1"/>
                        <a:pt x="2" y="0"/>
                        <a:pt x="4" y="0"/>
                      </a:cubicBezTo>
                      <a:cubicBezTo>
                        <a:pt x="6" y="0"/>
                        <a:pt x="8" y="1"/>
                        <a:pt x="8" y="4"/>
                      </a:cubicBezTo>
                      <a:cubicBezTo>
                        <a:pt x="8" y="119"/>
                        <a:pt x="8" y="119"/>
                        <a:pt x="8" y="119"/>
                      </a:cubicBezTo>
                      <a:cubicBezTo>
                        <a:pt x="8" y="121"/>
                        <a:pt x="6" y="123"/>
                        <a:pt x="4" y="123"/>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3">
                  <a:extLst>
                    <a:ext uri="{FF2B5EF4-FFF2-40B4-BE49-F238E27FC236}">
                      <a16:creationId xmlns:a16="http://schemas.microsoft.com/office/drawing/2014/main" id="{54A2C2AC-C8A2-4E79-95DF-2A7EBE5CFEEF}"/>
                    </a:ext>
                  </a:extLst>
                </p:cNvPr>
                <p:cNvSpPr>
                  <a:spLocks/>
                </p:cNvSpPr>
                <p:nvPr userDrawn="1"/>
              </p:nvSpPr>
              <p:spPr bwMode="auto">
                <a:xfrm>
                  <a:off x="6154" y="973"/>
                  <a:ext cx="20" cy="13"/>
                </a:xfrm>
                <a:custGeom>
                  <a:avLst/>
                  <a:gdLst>
                    <a:gd name="T0" fmla="*/ 24 w 45"/>
                    <a:gd name="T1" fmla="*/ 29 h 29"/>
                    <a:gd name="T2" fmla="*/ 2 w 45"/>
                    <a:gd name="T3" fmla="*/ 7 h 29"/>
                    <a:gd name="T4" fmla="*/ 2 w 45"/>
                    <a:gd name="T5" fmla="*/ 1 h 29"/>
                    <a:gd name="T6" fmla="*/ 7 w 45"/>
                    <a:gd name="T7" fmla="*/ 1 h 29"/>
                    <a:gd name="T8" fmla="*/ 25 w 45"/>
                    <a:gd name="T9" fmla="*/ 19 h 29"/>
                    <a:gd name="T10" fmla="*/ 39 w 45"/>
                    <a:gd name="T11" fmla="*/ 10 h 29"/>
                    <a:gd name="T12" fmla="*/ 44 w 45"/>
                    <a:gd name="T13" fmla="*/ 11 h 29"/>
                    <a:gd name="T14" fmla="*/ 43 w 45"/>
                    <a:gd name="T15" fmla="*/ 17 h 29"/>
                    <a:gd name="T16" fmla="*/ 24 w 45"/>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9">
                      <a:moveTo>
                        <a:pt x="24" y="29"/>
                      </a:moveTo>
                      <a:cubicBezTo>
                        <a:pt x="2" y="7"/>
                        <a:pt x="2" y="7"/>
                        <a:pt x="2" y="7"/>
                      </a:cubicBezTo>
                      <a:cubicBezTo>
                        <a:pt x="0" y="5"/>
                        <a:pt x="0" y="3"/>
                        <a:pt x="2" y="1"/>
                      </a:cubicBezTo>
                      <a:cubicBezTo>
                        <a:pt x="3" y="0"/>
                        <a:pt x="6" y="0"/>
                        <a:pt x="7" y="1"/>
                      </a:cubicBezTo>
                      <a:cubicBezTo>
                        <a:pt x="25" y="19"/>
                        <a:pt x="25" y="19"/>
                        <a:pt x="25" y="19"/>
                      </a:cubicBezTo>
                      <a:cubicBezTo>
                        <a:pt x="39" y="10"/>
                        <a:pt x="39" y="10"/>
                        <a:pt x="39" y="10"/>
                      </a:cubicBezTo>
                      <a:cubicBezTo>
                        <a:pt x="41" y="9"/>
                        <a:pt x="43" y="9"/>
                        <a:pt x="44" y="11"/>
                      </a:cubicBezTo>
                      <a:cubicBezTo>
                        <a:pt x="45" y="13"/>
                        <a:pt x="45" y="15"/>
                        <a:pt x="43" y="17"/>
                      </a:cubicBezTo>
                      <a:lnTo>
                        <a:pt x="24" y="29"/>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24">
                  <a:extLst>
                    <a:ext uri="{FF2B5EF4-FFF2-40B4-BE49-F238E27FC236}">
                      <a16:creationId xmlns:a16="http://schemas.microsoft.com/office/drawing/2014/main" id="{1273A130-CC98-4DB9-9FAB-FFAA23BF7459}"/>
                    </a:ext>
                  </a:extLst>
                </p:cNvPr>
                <p:cNvSpPr>
                  <a:spLocks noChangeArrowheads="1"/>
                </p:cNvSpPr>
                <p:nvPr userDrawn="1"/>
              </p:nvSpPr>
              <p:spPr bwMode="auto">
                <a:xfrm>
                  <a:off x="6186" y="875"/>
                  <a:ext cx="61" cy="61"/>
                </a:xfrm>
                <a:prstGeom prst="ellipse">
                  <a:avLst/>
                </a:pr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
                  <a:extLst>
                    <a:ext uri="{FF2B5EF4-FFF2-40B4-BE49-F238E27FC236}">
                      <a16:creationId xmlns:a16="http://schemas.microsoft.com/office/drawing/2014/main" id="{4888B7F1-751F-442D-97E3-954D4A2E5F9D}"/>
                    </a:ext>
                  </a:extLst>
                </p:cNvPr>
                <p:cNvSpPr>
                  <a:spLocks/>
                </p:cNvSpPr>
                <p:nvPr userDrawn="1"/>
              </p:nvSpPr>
              <p:spPr bwMode="auto">
                <a:xfrm>
                  <a:off x="6212" y="875"/>
                  <a:ext cx="35" cy="61"/>
                </a:xfrm>
                <a:custGeom>
                  <a:avLst/>
                  <a:gdLst>
                    <a:gd name="T0" fmla="*/ 58 w 78"/>
                    <a:gd name="T1" fmla="*/ 68 h 135"/>
                    <a:gd name="T2" fmla="*/ 0 w 78"/>
                    <a:gd name="T3" fmla="*/ 1 h 135"/>
                    <a:gd name="T4" fmla="*/ 10 w 78"/>
                    <a:gd name="T5" fmla="*/ 0 h 135"/>
                    <a:gd name="T6" fmla="*/ 78 w 78"/>
                    <a:gd name="T7" fmla="*/ 68 h 135"/>
                    <a:gd name="T8" fmla="*/ 10 w 78"/>
                    <a:gd name="T9" fmla="*/ 135 h 135"/>
                    <a:gd name="T10" fmla="*/ 0 w 78"/>
                    <a:gd name="T11" fmla="*/ 135 h 135"/>
                    <a:gd name="T12" fmla="*/ 58 w 78"/>
                    <a:gd name="T13" fmla="*/ 68 h 135"/>
                  </a:gdLst>
                  <a:ahLst/>
                  <a:cxnLst>
                    <a:cxn ang="0">
                      <a:pos x="T0" y="T1"/>
                    </a:cxn>
                    <a:cxn ang="0">
                      <a:pos x="T2" y="T3"/>
                    </a:cxn>
                    <a:cxn ang="0">
                      <a:pos x="T4" y="T5"/>
                    </a:cxn>
                    <a:cxn ang="0">
                      <a:pos x="T6" y="T7"/>
                    </a:cxn>
                    <a:cxn ang="0">
                      <a:pos x="T8" y="T9"/>
                    </a:cxn>
                    <a:cxn ang="0">
                      <a:pos x="T10" y="T11"/>
                    </a:cxn>
                    <a:cxn ang="0">
                      <a:pos x="T12" y="T13"/>
                    </a:cxn>
                  </a:cxnLst>
                  <a:rect l="0" t="0" r="r" b="b"/>
                  <a:pathLst>
                    <a:path w="78" h="135">
                      <a:moveTo>
                        <a:pt x="58" y="68"/>
                      </a:moveTo>
                      <a:cubicBezTo>
                        <a:pt x="58" y="34"/>
                        <a:pt x="33" y="6"/>
                        <a:pt x="0" y="1"/>
                      </a:cubicBezTo>
                      <a:cubicBezTo>
                        <a:pt x="4" y="0"/>
                        <a:pt x="7" y="0"/>
                        <a:pt x="10" y="0"/>
                      </a:cubicBezTo>
                      <a:cubicBezTo>
                        <a:pt x="48" y="0"/>
                        <a:pt x="78" y="30"/>
                        <a:pt x="78" y="68"/>
                      </a:cubicBezTo>
                      <a:cubicBezTo>
                        <a:pt x="78" y="105"/>
                        <a:pt x="48" y="135"/>
                        <a:pt x="10" y="135"/>
                      </a:cubicBezTo>
                      <a:cubicBezTo>
                        <a:pt x="7" y="135"/>
                        <a:pt x="4" y="135"/>
                        <a:pt x="0" y="135"/>
                      </a:cubicBezTo>
                      <a:cubicBezTo>
                        <a:pt x="33" y="130"/>
                        <a:pt x="58" y="102"/>
                        <a:pt x="58" y="68"/>
                      </a:cubicBezTo>
                      <a:close/>
                    </a:path>
                  </a:pathLst>
                </a:custGeom>
                <a:solidFill>
                  <a:srgbClr val="0D52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6">
                  <a:extLst>
                    <a:ext uri="{FF2B5EF4-FFF2-40B4-BE49-F238E27FC236}">
                      <a16:creationId xmlns:a16="http://schemas.microsoft.com/office/drawing/2014/main" id="{02352C4A-6A43-4AD9-8B76-879A5B6647E3}"/>
                    </a:ext>
                  </a:extLst>
                </p:cNvPr>
                <p:cNvSpPr>
                  <a:spLocks/>
                </p:cNvSpPr>
                <p:nvPr userDrawn="1"/>
              </p:nvSpPr>
              <p:spPr bwMode="auto">
                <a:xfrm>
                  <a:off x="6215" y="895"/>
                  <a:ext cx="3" cy="71"/>
                </a:xfrm>
                <a:custGeom>
                  <a:avLst/>
                  <a:gdLst>
                    <a:gd name="T0" fmla="*/ 3 w 6"/>
                    <a:gd name="T1" fmla="*/ 156 h 156"/>
                    <a:gd name="T2" fmla="*/ 0 w 6"/>
                    <a:gd name="T3" fmla="*/ 153 h 156"/>
                    <a:gd name="T4" fmla="*/ 0 w 6"/>
                    <a:gd name="T5" fmla="*/ 3 h 156"/>
                    <a:gd name="T6" fmla="*/ 3 w 6"/>
                    <a:gd name="T7" fmla="*/ 0 h 156"/>
                    <a:gd name="T8" fmla="*/ 6 w 6"/>
                    <a:gd name="T9" fmla="*/ 3 h 156"/>
                    <a:gd name="T10" fmla="*/ 6 w 6"/>
                    <a:gd name="T11" fmla="*/ 153 h 156"/>
                    <a:gd name="T12" fmla="*/ 3 w 6"/>
                    <a:gd name="T13" fmla="*/ 156 h 156"/>
                  </a:gdLst>
                  <a:ahLst/>
                  <a:cxnLst>
                    <a:cxn ang="0">
                      <a:pos x="T0" y="T1"/>
                    </a:cxn>
                    <a:cxn ang="0">
                      <a:pos x="T2" y="T3"/>
                    </a:cxn>
                    <a:cxn ang="0">
                      <a:pos x="T4" y="T5"/>
                    </a:cxn>
                    <a:cxn ang="0">
                      <a:pos x="T6" y="T7"/>
                    </a:cxn>
                    <a:cxn ang="0">
                      <a:pos x="T8" y="T9"/>
                    </a:cxn>
                    <a:cxn ang="0">
                      <a:pos x="T10" y="T11"/>
                    </a:cxn>
                    <a:cxn ang="0">
                      <a:pos x="T12" y="T13"/>
                    </a:cxn>
                  </a:cxnLst>
                  <a:rect l="0" t="0" r="r" b="b"/>
                  <a:pathLst>
                    <a:path w="6" h="156">
                      <a:moveTo>
                        <a:pt x="3" y="156"/>
                      </a:moveTo>
                      <a:cubicBezTo>
                        <a:pt x="2" y="156"/>
                        <a:pt x="0" y="155"/>
                        <a:pt x="0" y="153"/>
                      </a:cubicBezTo>
                      <a:cubicBezTo>
                        <a:pt x="0" y="3"/>
                        <a:pt x="0" y="3"/>
                        <a:pt x="0" y="3"/>
                      </a:cubicBezTo>
                      <a:cubicBezTo>
                        <a:pt x="0" y="1"/>
                        <a:pt x="2" y="0"/>
                        <a:pt x="3" y="0"/>
                      </a:cubicBezTo>
                      <a:cubicBezTo>
                        <a:pt x="5" y="0"/>
                        <a:pt x="6" y="1"/>
                        <a:pt x="6" y="3"/>
                      </a:cubicBezTo>
                      <a:cubicBezTo>
                        <a:pt x="6" y="153"/>
                        <a:pt x="6" y="153"/>
                        <a:pt x="6" y="153"/>
                      </a:cubicBezTo>
                      <a:cubicBezTo>
                        <a:pt x="6" y="155"/>
                        <a:pt x="5" y="156"/>
                        <a:pt x="3" y="156"/>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7">
                  <a:extLst>
                    <a:ext uri="{FF2B5EF4-FFF2-40B4-BE49-F238E27FC236}">
                      <a16:creationId xmlns:a16="http://schemas.microsoft.com/office/drawing/2014/main" id="{37EB6262-EBD3-420E-B6E1-9A4C2C7BA82F}"/>
                    </a:ext>
                  </a:extLst>
                </p:cNvPr>
                <p:cNvSpPr>
                  <a:spLocks/>
                </p:cNvSpPr>
                <p:nvPr userDrawn="1"/>
              </p:nvSpPr>
              <p:spPr bwMode="auto">
                <a:xfrm>
                  <a:off x="6203" y="911"/>
                  <a:ext cx="25" cy="16"/>
                </a:xfrm>
                <a:custGeom>
                  <a:avLst/>
                  <a:gdLst>
                    <a:gd name="T0" fmla="*/ 29 w 54"/>
                    <a:gd name="T1" fmla="*/ 34 h 34"/>
                    <a:gd name="T2" fmla="*/ 1 w 54"/>
                    <a:gd name="T3" fmla="*/ 6 h 34"/>
                    <a:gd name="T4" fmla="*/ 1 w 54"/>
                    <a:gd name="T5" fmla="*/ 2 h 34"/>
                    <a:gd name="T6" fmla="*/ 5 w 54"/>
                    <a:gd name="T7" fmla="*/ 2 h 34"/>
                    <a:gd name="T8" fmla="*/ 30 w 54"/>
                    <a:gd name="T9" fmla="*/ 26 h 34"/>
                    <a:gd name="T10" fmla="*/ 49 w 54"/>
                    <a:gd name="T11" fmla="*/ 13 h 34"/>
                    <a:gd name="T12" fmla="*/ 53 w 54"/>
                    <a:gd name="T13" fmla="*/ 14 h 34"/>
                    <a:gd name="T14" fmla="*/ 52 w 54"/>
                    <a:gd name="T15" fmla="*/ 18 h 34"/>
                    <a:gd name="T16" fmla="*/ 29 w 5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4">
                      <a:moveTo>
                        <a:pt x="29" y="34"/>
                      </a:moveTo>
                      <a:cubicBezTo>
                        <a:pt x="1" y="6"/>
                        <a:pt x="1" y="6"/>
                        <a:pt x="1" y="6"/>
                      </a:cubicBezTo>
                      <a:cubicBezTo>
                        <a:pt x="0" y="5"/>
                        <a:pt x="0" y="3"/>
                        <a:pt x="1" y="2"/>
                      </a:cubicBezTo>
                      <a:cubicBezTo>
                        <a:pt x="2" y="0"/>
                        <a:pt x="4" y="0"/>
                        <a:pt x="5" y="2"/>
                      </a:cubicBezTo>
                      <a:cubicBezTo>
                        <a:pt x="30" y="26"/>
                        <a:pt x="30" y="26"/>
                        <a:pt x="30" y="26"/>
                      </a:cubicBezTo>
                      <a:cubicBezTo>
                        <a:pt x="49" y="13"/>
                        <a:pt x="49" y="13"/>
                        <a:pt x="49" y="13"/>
                      </a:cubicBezTo>
                      <a:cubicBezTo>
                        <a:pt x="50" y="12"/>
                        <a:pt x="52" y="13"/>
                        <a:pt x="53" y="14"/>
                      </a:cubicBezTo>
                      <a:cubicBezTo>
                        <a:pt x="54" y="15"/>
                        <a:pt x="54" y="17"/>
                        <a:pt x="52" y="18"/>
                      </a:cubicBezTo>
                      <a:lnTo>
                        <a:pt x="29" y="34"/>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28">
                  <a:extLst>
                    <a:ext uri="{FF2B5EF4-FFF2-40B4-BE49-F238E27FC236}">
                      <a16:creationId xmlns:a16="http://schemas.microsoft.com/office/drawing/2014/main" id="{46D72020-DC9F-4333-9D2E-2C81F00D5D4E}"/>
                    </a:ext>
                  </a:extLst>
                </p:cNvPr>
                <p:cNvSpPr>
                  <a:spLocks noChangeArrowheads="1"/>
                </p:cNvSpPr>
                <p:nvPr userDrawn="1"/>
              </p:nvSpPr>
              <p:spPr bwMode="auto">
                <a:xfrm>
                  <a:off x="6116" y="833"/>
                  <a:ext cx="62" cy="62"/>
                </a:xfrm>
                <a:prstGeom prst="ellipse">
                  <a:avLst/>
                </a:pr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9">
                  <a:extLst>
                    <a:ext uri="{FF2B5EF4-FFF2-40B4-BE49-F238E27FC236}">
                      <a16:creationId xmlns:a16="http://schemas.microsoft.com/office/drawing/2014/main" id="{A2327BAA-0252-46B8-99AD-E8C12E6EEA0B}"/>
                    </a:ext>
                  </a:extLst>
                </p:cNvPr>
                <p:cNvSpPr>
                  <a:spLocks/>
                </p:cNvSpPr>
                <p:nvPr userDrawn="1"/>
              </p:nvSpPr>
              <p:spPr bwMode="auto">
                <a:xfrm>
                  <a:off x="6142" y="833"/>
                  <a:ext cx="36" cy="62"/>
                </a:xfrm>
                <a:custGeom>
                  <a:avLst/>
                  <a:gdLst>
                    <a:gd name="T0" fmla="*/ 58 w 78"/>
                    <a:gd name="T1" fmla="*/ 67 h 135"/>
                    <a:gd name="T2" fmla="*/ 0 w 78"/>
                    <a:gd name="T3" fmla="*/ 0 h 135"/>
                    <a:gd name="T4" fmla="*/ 10 w 78"/>
                    <a:gd name="T5" fmla="*/ 0 h 135"/>
                    <a:gd name="T6" fmla="*/ 78 w 78"/>
                    <a:gd name="T7" fmla="*/ 67 h 135"/>
                    <a:gd name="T8" fmla="*/ 10 w 78"/>
                    <a:gd name="T9" fmla="*/ 135 h 135"/>
                    <a:gd name="T10" fmla="*/ 0 w 78"/>
                    <a:gd name="T11" fmla="*/ 134 h 135"/>
                    <a:gd name="T12" fmla="*/ 58 w 78"/>
                    <a:gd name="T13" fmla="*/ 67 h 135"/>
                  </a:gdLst>
                  <a:ahLst/>
                  <a:cxnLst>
                    <a:cxn ang="0">
                      <a:pos x="T0" y="T1"/>
                    </a:cxn>
                    <a:cxn ang="0">
                      <a:pos x="T2" y="T3"/>
                    </a:cxn>
                    <a:cxn ang="0">
                      <a:pos x="T4" y="T5"/>
                    </a:cxn>
                    <a:cxn ang="0">
                      <a:pos x="T6" y="T7"/>
                    </a:cxn>
                    <a:cxn ang="0">
                      <a:pos x="T8" y="T9"/>
                    </a:cxn>
                    <a:cxn ang="0">
                      <a:pos x="T10" y="T11"/>
                    </a:cxn>
                    <a:cxn ang="0">
                      <a:pos x="T12" y="T13"/>
                    </a:cxn>
                  </a:cxnLst>
                  <a:rect l="0" t="0" r="r" b="b"/>
                  <a:pathLst>
                    <a:path w="78" h="135">
                      <a:moveTo>
                        <a:pt x="58" y="67"/>
                      </a:moveTo>
                      <a:cubicBezTo>
                        <a:pt x="58" y="33"/>
                        <a:pt x="33" y="5"/>
                        <a:pt x="0" y="0"/>
                      </a:cubicBezTo>
                      <a:cubicBezTo>
                        <a:pt x="4" y="0"/>
                        <a:pt x="7" y="0"/>
                        <a:pt x="10" y="0"/>
                      </a:cubicBezTo>
                      <a:cubicBezTo>
                        <a:pt x="48" y="0"/>
                        <a:pt x="78" y="30"/>
                        <a:pt x="78" y="67"/>
                      </a:cubicBezTo>
                      <a:cubicBezTo>
                        <a:pt x="78" y="105"/>
                        <a:pt x="48" y="135"/>
                        <a:pt x="10" y="135"/>
                      </a:cubicBezTo>
                      <a:cubicBezTo>
                        <a:pt x="7" y="135"/>
                        <a:pt x="4" y="135"/>
                        <a:pt x="0" y="134"/>
                      </a:cubicBezTo>
                      <a:cubicBezTo>
                        <a:pt x="33" y="129"/>
                        <a:pt x="58" y="101"/>
                        <a:pt x="58" y="67"/>
                      </a:cubicBezTo>
                      <a:close/>
                    </a:path>
                  </a:pathLst>
                </a:custGeom>
                <a:solidFill>
                  <a:srgbClr val="0D52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0">
                  <a:extLst>
                    <a:ext uri="{FF2B5EF4-FFF2-40B4-BE49-F238E27FC236}">
                      <a16:creationId xmlns:a16="http://schemas.microsoft.com/office/drawing/2014/main" id="{0D97F72E-800D-4D27-87A4-4B208D302287}"/>
                    </a:ext>
                  </a:extLst>
                </p:cNvPr>
                <p:cNvSpPr>
                  <a:spLocks/>
                </p:cNvSpPr>
                <p:nvPr userDrawn="1"/>
              </p:nvSpPr>
              <p:spPr bwMode="auto">
                <a:xfrm>
                  <a:off x="6146" y="853"/>
                  <a:ext cx="2" cy="71"/>
                </a:xfrm>
                <a:custGeom>
                  <a:avLst/>
                  <a:gdLst>
                    <a:gd name="T0" fmla="*/ 3 w 6"/>
                    <a:gd name="T1" fmla="*/ 156 h 156"/>
                    <a:gd name="T2" fmla="*/ 0 w 6"/>
                    <a:gd name="T3" fmla="*/ 153 h 156"/>
                    <a:gd name="T4" fmla="*/ 0 w 6"/>
                    <a:gd name="T5" fmla="*/ 3 h 156"/>
                    <a:gd name="T6" fmla="*/ 3 w 6"/>
                    <a:gd name="T7" fmla="*/ 0 h 156"/>
                    <a:gd name="T8" fmla="*/ 6 w 6"/>
                    <a:gd name="T9" fmla="*/ 3 h 156"/>
                    <a:gd name="T10" fmla="*/ 6 w 6"/>
                    <a:gd name="T11" fmla="*/ 153 h 156"/>
                    <a:gd name="T12" fmla="*/ 3 w 6"/>
                    <a:gd name="T13" fmla="*/ 156 h 156"/>
                  </a:gdLst>
                  <a:ahLst/>
                  <a:cxnLst>
                    <a:cxn ang="0">
                      <a:pos x="T0" y="T1"/>
                    </a:cxn>
                    <a:cxn ang="0">
                      <a:pos x="T2" y="T3"/>
                    </a:cxn>
                    <a:cxn ang="0">
                      <a:pos x="T4" y="T5"/>
                    </a:cxn>
                    <a:cxn ang="0">
                      <a:pos x="T6" y="T7"/>
                    </a:cxn>
                    <a:cxn ang="0">
                      <a:pos x="T8" y="T9"/>
                    </a:cxn>
                    <a:cxn ang="0">
                      <a:pos x="T10" y="T11"/>
                    </a:cxn>
                    <a:cxn ang="0">
                      <a:pos x="T12" y="T13"/>
                    </a:cxn>
                  </a:cxnLst>
                  <a:rect l="0" t="0" r="r" b="b"/>
                  <a:pathLst>
                    <a:path w="6" h="156">
                      <a:moveTo>
                        <a:pt x="3" y="156"/>
                      </a:moveTo>
                      <a:cubicBezTo>
                        <a:pt x="2" y="156"/>
                        <a:pt x="0" y="155"/>
                        <a:pt x="0" y="153"/>
                      </a:cubicBezTo>
                      <a:cubicBezTo>
                        <a:pt x="0" y="3"/>
                        <a:pt x="0" y="3"/>
                        <a:pt x="0" y="3"/>
                      </a:cubicBezTo>
                      <a:cubicBezTo>
                        <a:pt x="0" y="2"/>
                        <a:pt x="2" y="0"/>
                        <a:pt x="3" y="0"/>
                      </a:cubicBezTo>
                      <a:cubicBezTo>
                        <a:pt x="5" y="0"/>
                        <a:pt x="6" y="2"/>
                        <a:pt x="6" y="3"/>
                      </a:cubicBezTo>
                      <a:cubicBezTo>
                        <a:pt x="6" y="153"/>
                        <a:pt x="6" y="153"/>
                        <a:pt x="6" y="153"/>
                      </a:cubicBezTo>
                      <a:cubicBezTo>
                        <a:pt x="6" y="155"/>
                        <a:pt x="5" y="156"/>
                        <a:pt x="3" y="156"/>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1">
                  <a:extLst>
                    <a:ext uri="{FF2B5EF4-FFF2-40B4-BE49-F238E27FC236}">
                      <a16:creationId xmlns:a16="http://schemas.microsoft.com/office/drawing/2014/main" id="{FDF95E51-6F5D-4186-AC08-A611EA63625A}"/>
                    </a:ext>
                  </a:extLst>
                </p:cNvPr>
                <p:cNvSpPr>
                  <a:spLocks/>
                </p:cNvSpPr>
                <p:nvPr userDrawn="1"/>
              </p:nvSpPr>
              <p:spPr bwMode="auto">
                <a:xfrm>
                  <a:off x="6134" y="870"/>
                  <a:ext cx="24" cy="15"/>
                </a:xfrm>
                <a:custGeom>
                  <a:avLst/>
                  <a:gdLst>
                    <a:gd name="T0" fmla="*/ 29 w 54"/>
                    <a:gd name="T1" fmla="*/ 33 h 33"/>
                    <a:gd name="T2" fmla="*/ 1 w 54"/>
                    <a:gd name="T3" fmla="*/ 5 h 33"/>
                    <a:gd name="T4" fmla="*/ 1 w 54"/>
                    <a:gd name="T5" fmla="*/ 1 h 33"/>
                    <a:gd name="T6" fmla="*/ 5 w 54"/>
                    <a:gd name="T7" fmla="*/ 1 h 33"/>
                    <a:gd name="T8" fmla="*/ 30 w 54"/>
                    <a:gd name="T9" fmla="*/ 26 h 33"/>
                    <a:gd name="T10" fmla="*/ 49 w 54"/>
                    <a:gd name="T11" fmla="*/ 13 h 33"/>
                    <a:gd name="T12" fmla="*/ 53 w 54"/>
                    <a:gd name="T13" fmla="*/ 14 h 33"/>
                    <a:gd name="T14" fmla="*/ 52 w 54"/>
                    <a:gd name="T15" fmla="*/ 18 h 33"/>
                    <a:gd name="T16" fmla="*/ 29 w 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3">
                      <a:moveTo>
                        <a:pt x="29" y="33"/>
                      </a:moveTo>
                      <a:cubicBezTo>
                        <a:pt x="1" y="5"/>
                        <a:pt x="1" y="5"/>
                        <a:pt x="1" y="5"/>
                      </a:cubicBezTo>
                      <a:cubicBezTo>
                        <a:pt x="0" y="4"/>
                        <a:pt x="0" y="2"/>
                        <a:pt x="1" y="1"/>
                      </a:cubicBezTo>
                      <a:cubicBezTo>
                        <a:pt x="2" y="0"/>
                        <a:pt x="4" y="0"/>
                        <a:pt x="5" y="1"/>
                      </a:cubicBezTo>
                      <a:cubicBezTo>
                        <a:pt x="30" y="26"/>
                        <a:pt x="30" y="26"/>
                        <a:pt x="30" y="26"/>
                      </a:cubicBezTo>
                      <a:cubicBezTo>
                        <a:pt x="49" y="13"/>
                        <a:pt x="49" y="13"/>
                        <a:pt x="49" y="13"/>
                      </a:cubicBezTo>
                      <a:cubicBezTo>
                        <a:pt x="50" y="12"/>
                        <a:pt x="52" y="12"/>
                        <a:pt x="53" y="14"/>
                      </a:cubicBezTo>
                      <a:cubicBezTo>
                        <a:pt x="54" y="15"/>
                        <a:pt x="54" y="17"/>
                        <a:pt x="52" y="18"/>
                      </a:cubicBezTo>
                      <a:lnTo>
                        <a:pt x="29" y="33"/>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2">
                  <a:extLst>
                    <a:ext uri="{FF2B5EF4-FFF2-40B4-BE49-F238E27FC236}">
                      <a16:creationId xmlns:a16="http://schemas.microsoft.com/office/drawing/2014/main" id="{C13D6874-0E9E-4406-B721-FFA17F8756C5}"/>
                    </a:ext>
                  </a:extLst>
                </p:cNvPr>
                <p:cNvSpPr>
                  <a:spLocks/>
                </p:cNvSpPr>
                <p:nvPr userDrawn="1"/>
              </p:nvSpPr>
              <p:spPr bwMode="auto">
                <a:xfrm>
                  <a:off x="5984" y="744"/>
                  <a:ext cx="285" cy="99"/>
                </a:xfrm>
                <a:custGeom>
                  <a:avLst/>
                  <a:gdLst>
                    <a:gd name="T0" fmla="*/ 123 w 626"/>
                    <a:gd name="T1" fmla="*/ 63 h 219"/>
                    <a:gd name="T2" fmla="*/ 195 w 626"/>
                    <a:gd name="T3" fmla="*/ 65 h 219"/>
                    <a:gd name="T4" fmla="*/ 259 w 626"/>
                    <a:gd name="T5" fmla="*/ 74 h 219"/>
                    <a:gd name="T6" fmla="*/ 363 w 626"/>
                    <a:gd name="T7" fmla="*/ 18 h 219"/>
                    <a:gd name="T8" fmla="*/ 421 w 626"/>
                    <a:gd name="T9" fmla="*/ 13 h 219"/>
                    <a:gd name="T10" fmla="*/ 584 w 626"/>
                    <a:gd name="T11" fmla="*/ 117 h 219"/>
                    <a:gd name="T12" fmla="*/ 0 w 626"/>
                    <a:gd name="T13" fmla="*/ 208 h 219"/>
                    <a:gd name="T14" fmla="*/ 123 w 626"/>
                    <a:gd name="T15" fmla="*/ 63 h 2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6" h="219">
                      <a:moveTo>
                        <a:pt x="123" y="63"/>
                      </a:moveTo>
                      <a:cubicBezTo>
                        <a:pt x="141" y="42"/>
                        <a:pt x="167" y="33"/>
                        <a:pt x="195" y="65"/>
                      </a:cubicBezTo>
                      <a:cubicBezTo>
                        <a:pt x="219" y="87"/>
                        <a:pt x="246" y="81"/>
                        <a:pt x="259" y="74"/>
                      </a:cubicBezTo>
                      <a:cubicBezTo>
                        <a:pt x="272" y="67"/>
                        <a:pt x="363" y="18"/>
                        <a:pt x="363" y="18"/>
                      </a:cubicBezTo>
                      <a:cubicBezTo>
                        <a:pt x="363" y="18"/>
                        <a:pt x="386" y="0"/>
                        <a:pt x="421" y="13"/>
                      </a:cubicBezTo>
                      <a:cubicBezTo>
                        <a:pt x="510" y="45"/>
                        <a:pt x="626" y="146"/>
                        <a:pt x="584" y="117"/>
                      </a:cubicBezTo>
                      <a:cubicBezTo>
                        <a:pt x="88" y="182"/>
                        <a:pt x="183" y="219"/>
                        <a:pt x="0" y="208"/>
                      </a:cubicBezTo>
                      <a:cubicBezTo>
                        <a:pt x="65" y="168"/>
                        <a:pt x="105" y="83"/>
                        <a:pt x="123" y="63"/>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33">
                  <a:extLst>
                    <a:ext uri="{FF2B5EF4-FFF2-40B4-BE49-F238E27FC236}">
                      <a16:creationId xmlns:a16="http://schemas.microsoft.com/office/drawing/2014/main" id="{E442CF56-962E-4C07-871A-FD36C0A77DCA}"/>
                    </a:ext>
                  </a:extLst>
                </p:cNvPr>
                <p:cNvSpPr>
                  <a:spLocks noChangeArrowheads="1"/>
                </p:cNvSpPr>
                <p:nvPr userDrawn="1"/>
              </p:nvSpPr>
              <p:spPr bwMode="auto">
                <a:xfrm>
                  <a:off x="5989" y="836"/>
                  <a:ext cx="5"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34">
                  <a:extLst>
                    <a:ext uri="{FF2B5EF4-FFF2-40B4-BE49-F238E27FC236}">
                      <a16:creationId xmlns:a16="http://schemas.microsoft.com/office/drawing/2014/main" id="{B576DC7A-F5E1-404D-95AA-62C8CB77EB0E}"/>
                    </a:ext>
                  </a:extLst>
                </p:cNvPr>
                <p:cNvSpPr>
                  <a:spLocks noChangeArrowheads="1"/>
                </p:cNvSpPr>
                <p:nvPr userDrawn="1"/>
              </p:nvSpPr>
              <p:spPr bwMode="auto">
                <a:xfrm>
                  <a:off x="5961" y="778"/>
                  <a:ext cx="60" cy="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Rectangle 35">
                  <a:extLst>
                    <a:ext uri="{FF2B5EF4-FFF2-40B4-BE49-F238E27FC236}">
                      <a16:creationId xmlns:a16="http://schemas.microsoft.com/office/drawing/2014/main" id="{CE8502DB-3EF3-4D9D-BDB2-C4ACB5C0790E}"/>
                    </a:ext>
                  </a:extLst>
                </p:cNvPr>
                <p:cNvSpPr>
                  <a:spLocks noChangeArrowheads="1"/>
                </p:cNvSpPr>
                <p:nvPr userDrawn="1"/>
              </p:nvSpPr>
              <p:spPr bwMode="auto">
                <a:xfrm>
                  <a:off x="5986" y="791"/>
                  <a:ext cx="10" cy="35"/>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36">
                  <a:extLst>
                    <a:ext uri="{FF2B5EF4-FFF2-40B4-BE49-F238E27FC236}">
                      <a16:creationId xmlns:a16="http://schemas.microsoft.com/office/drawing/2014/main" id="{56DCE53B-54BE-4B1D-8204-3D55024454AC}"/>
                    </a:ext>
                  </a:extLst>
                </p:cNvPr>
                <p:cNvSpPr>
                  <a:spLocks/>
                </p:cNvSpPr>
                <p:nvPr userDrawn="1"/>
              </p:nvSpPr>
              <p:spPr bwMode="auto">
                <a:xfrm>
                  <a:off x="5971" y="803"/>
                  <a:ext cx="41" cy="11"/>
                </a:xfrm>
                <a:custGeom>
                  <a:avLst/>
                  <a:gdLst>
                    <a:gd name="T0" fmla="*/ 38 w 41"/>
                    <a:gd name="T1" fmla="*/ 0 h 11"/>
                    <a:gd name="T2" fmla="*/ 41 w 41"/>
                    <a:gd name="T3" fmla="*/ 11 h 11"/>
                    <a:gd name="T4" fmla="*/ 0 w 41"/>
                    <a:gd name="T5" fmla="*/ 11 h 11"/>
                    <a:gd name="T6" fmla="*/ 3 w 41"/>
                    <a:gd name="T7" fmla="*/ 0 h 11"/>
                    <a:gd name="T8" fmla="*/ 38 w 41"/>
                    <a:gd name="T9" fmla="*/ 0 h 11"/>
                  </a:gdLst>
                  <a:ahLst/>
                  <a:cxnLst>
                    <a:cxn ang="0">
                      <a:pos x="T0" y="T1"/>
                    </a:cxn>
                    <a:cxn ang="0">
                      <a:pos x="T2" y="T3"/>
                    </a:cxn>
                    <a:cxn ang="0">
                      <a:pos x="T4" y="T5"/>
                    </a:cxn>
                    <a:cxn ang="0">
                      <a:pos x="T6" y="T7"/>
                    </a:cxn>
                    <a:cxn ang="0">
                      <a:pos x="T8" y="T9"/>
                    </a:cxn>
                  </a:cxnLst>
                  <a:rect l="0" t="0" r="r" b="b"/>
                  <a:pathLst>
                    <a:path w="41" h="11">
                      <a:moveTo>
                        <a:pt x="38" y="0"/>
                      </a:moveTo>
                      <a:lnTo>
                        <a:pt x="41" y="11"/>
                      </a:lnTo>
                      <a:lnTo>
                        <a:pt x="0" y="11"/>
                      </a:lnTo>
                      <a:lnTo>
                        <a:pt x="3" y="0"/>
                      </a:lnTo>
                      <a:lnTo>
                        <a:pt x="38" y="0"/>
                      </a:ln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37">
                  <a:extLst>
                    <a:ext uri="{FF2B5EF4-FFF2-40B4-BE49-F238E27FC236}">
                      <a16:creationId xmlns:a16="http://schemas.microsoft.com/office/drawing/2014/main" id="{18C6B39C-03D4-465B-92E2-58AF50C8031E}"/>
                    </a:ext>
                  </a:extLst>
                </p:cNvPr>
                <p:cNvSpPr>
                  <a:spLocks noChangeArrowheads="1"/>
                </p:cNvSpPr>
                <p:nvPr userDrawn="1"/>
              </p:nvSpPr>
              <p:spPr bwMode="auto">
                <a:xfrm>
                  <a:off x="5868" y="906"/>
                  <a:ext cx="82" cy="12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38">
                  <a:extLst>
                    <a:ext uri="{FF2B5EF4-FFF2-40B4-BE49-F238E27FC236}">
                      <a16:creationId xmlns:a16="http://schemas.microsoft.com/office/drawing/2014/main" id="{761F2989-C2D1-4547-95F1-543D341224C9}"/>
                    </a:ext>
                  </a:extLst>
                </p:cNvPr>
                <p:cNvSpPr>
                  <a:spLocks noChangeArrowheads="1"/>
                </p:cNvSpPr>
                <p:nvPr userDrawn="1"/>
              </p:nvSpPr>
              <p:spPr bwMode="auto">
                <a:xfrm>
                  <a:off x="5868" y="906"/>
                  <a:ext cx="82" cy="12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Rectangle 39">
                  <a:extLst>
                    <a:ext uri="{FF2B5EF4-FFF2-40B4-BE49-F238E27FC236}">
                      <a16:creationId xmlns:a16="http://schemas.microsoft.com/office/drawing/2014/main" id="{A773C274-9471-40F7-AE01-4B1CF68C1A30}"/>
                    </a:ext>
                  </a:extLst>
                </p:cNvPr>
                <p:cNvSpPr>
                  <a:spLocks noChangeArrowheads="1"/>
                </p:cNvSpPr>
                <p:nvPr userDrawn="1"/>
              </p:nvSpPr>
              <p:spPr bwMode="auto">
                <a:xfrm>
                  <a:off x="5881" y="921"/>
                  <a:ext cx="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40">
                  <a:extLst>
                    <a:ext uri="{FF2B5EF4-FFF2-40B4-BE49-F238E27FC236}">
                      <a16:creationId xmlns:a16="http://schemas.microsoft.com/office/drawing/2014/main" id="{5C9F98EB-81FF-4787-89DF-80152A704CDE}"/>
                    </a:ext>
                  </a:extLst>
                </p:cNvPr>
                <p:cNvSpPr>
                  <a:spLocks noChangeArrowheads="1"/>
                </p:cNvSpPr>
                <p:nvPr userDrawn="1"/>
              </p:nvSpPr>
              <p:spPr bwMode="auto">
                <a:xfrm>
                  <a:off x="5897" y="921"/>
                  <a:ext cx="8"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41">
                  <a:extLst>
                    <a:ext uri="{FF2B5EF4-FFF2-40B4-BE49-F238E27FC236}">
                      <a16:creationId xmlns:a16="http://schemas.microsoft.com/office/drawing/2014/main" id="{FEB55C59-DFD6-450B-BF31-373EDD548726}"/>
                    </a:ext>
                  </a:extLst>
                </p:cNvPr>
                <p:cNvSpPr>
                  <a:spLocks noChangeArrowheads="1"/>
                </p:cNvSpPr>
                <p:nvPr userDrawn="1"/>
              </p:nvSpPr>
              <p:spPr bwMode="auto">
                <a:xfrm>
                  <a:off x="5912" y="921"/>
                  <a:ext cx="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42">
                  <a:extLst>
                    <a:ext uri="{FF2B5EF4-FFF2-40B4-BE49-F238E27FC236}">
                      <a16:creationId xmlns:a16="http://schemas.microsoft.com/office/drawing/2014/main" id="{0D40248C-6FDF-4F73-821F-FFA3AA60C4AF}"/>
                    </a:ext>
                  </a:extLst>
                </p:cNvPr>
                <p:cNvSpPr>
                  <a:spLocks noChangeArrowheads="1"/>
                </p:cNvSpPr>
                <p:nvPr userDrawn="1"/>
              </p:nvSpPr>
              <p:spPr bwMode="auto">
                <a:xfrm>
                  <a:off x="5928" y="921"/>
                  <a:ext cx="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43">
                  <a:extLst>
                    <a:ext uri="{FF2B5EF4-FFF2-40B4-BE49-F238E27FC236}">
                      <a16:creationId xmlns:a16="http://schemas.microsoft.com/office/drawing/2014/main" id="{2D7AB2F3-F216-4439-A132-DA5528814BF0}"/>
                    </a:ext>
                  </a:extLst>
                </p:cNvPr>
                <p:cNvSpPr>
                  <a:spLocks noChangeArrowheads="1"/>
                </p:cNvSpPr>
                <p:nvPr userDrawn="1"/>
              </p:nvSpPr>
              <p:spPr bwMode="auto">
                <a:xfrm>
                  <a:off x="6032" y="906"/>
                  <a:ext cx="83" cy="12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44">
                  <a:extLst>
                    <a:ext uri="{FF2B5EF4-FFF2-40B4-BE49-F238E27FC236}">
                      <a16:creationId xmlns:a16="http://schemas.microsoft.com/office/drawing/2014/main" id="{40697BA5-7290-48B5-A6F9-0B74CFB8CEA3}"/>
                    </a:ext>
                  </a:extLst>
                </p:cNvPr>
                <p:cNvSpPr>
                  <a:spLocks noChangeArrowheads="1"/>
                </p:cNvSpPr>
                <p:nvPr userDrawn="1"/>
              </p:nvSpPr>
              <p:spPr bwMode="auto">
                <a:xfrm>
                  <a:off x="6032" y="906"/>
                  <a:ext cx="83" cy="12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45">
                  <a:extLst>
                    <a:ext uri="{FF2B5EF4-FFF2-40B4-BE49-F238E27FC236}">
                      <a16:creationId xmlns:a16="http://schemas.microsoft.com/office/drawing/2014/main" id="{D47503F9-608E-4B05-AB00-E78D0E14AECB}"/>
                    </a:ext>
                  </a:extLst>
                </p:cNvPr>
                <p:cNvSpPr>
                  <a:spLocks noChangeArrowheads="1"/>
                </p:cNvSpPr>
                <p:nvPr userDrawn="1"/>
              </p:nvSpPr>
              <p:spPr bwMode="auto">
                <a:xfrm>
                  <a:off x="5950" y="861"/>
                  <a:ext cx="83" cy="169"/>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46">
                  <a:extLst>
                    <a:ext uri="{FF2B5EF4-FFF2-40B4-BE49-F238E27FC236}">
                      <a16:creationId xmlns:a16="http://schemas.microsoft.com/office/drawing/2014/main" id="{A6F59162-6706-41BA-951D-8438B6BEF668}"/>
                    </a:ext>
                  </a:extLst>
                </p:cNvPr>
                <p:cNvSpPr>
                  <a:spLocks noChangeArrowheads="1"/>
                </p:cNvSpPr>
                <p:nvPr userDrawn="1"/>
              </p:nvSpPr>
              <p:spPr bwMode="auto">
                <a:xfrm>
                  <a:off x="5964" y="876"/>
                  <a:ext cx="8"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47">
                  <a:extLst>
                    <a:ext uri="{FF2B5EF4-FFF2-40B4-BE49-F238E27FC236}">
                      <a16:creationId xmlns:a16="http://schemas.microsoft.com/office/drawing/2014/main" id="{95131BBD-570A-4983-8959-AE5EEE6FDF41}"/>
                    </a:ext>
                  </a:extLst>
                </p:cNvPr>
                <p:cNvSpPr>
                  <a:spLocks noChangeArrowheads="1"/>
                </p:cNvSpPr>
                <p:nvPr userDrawn="1"/>
              </p:nvSpPr>
              <p:spPr bwMode="auto">
                <a:xfrm>
                  <a:off x="5979" y="876"/>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48">
                  <a:extLst>
                    <a:ext uri="{FF2B5EF4-FFF2-40B4-BE49-F238E27FC236}">
                      <a16:creationId xmlns:a16="http://schemas.microsoft.com/office/drawing/2014/main" id="{C9CC271E-8512-4C55-9F61-0FA7957E833D}"/>
                    </a:ext>
                  </a:extLst>
                </p:cNvPr>
                <p:cNvSpPr>
                  <a:spLocks noChangeArrowheads="1"/>
                </p:cNvSpPr>
                <p:nvPr userDrawn="1"/>
              </p:nvSpPr>
              <p:spPr bwMode="auto">
                <a:xfrm>
                  <a:off x="5995" y="876"/>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49">
                  <a:extLst>
                    <a:ext uri="{FF2B5EF4-FFF2-40B4-BE49-F238E27FC236}">
                      <a16:creationId xmlns:a16="http://schemas.microsoft.com/office/drawing/2014/main" id="{371A0B73-89F9-4C27-9511-3E648A2D1BA8}"/>
                    </a:ext>
                  </a:extLst>
                </p:cNvPr>
                <p:cNvSpPr>
                  <a:spLocks noChangeArrowheads="1"/>
                </p:cNvSpPr>
                <p:nvPr userDrawn="1"/>
              </p:nvSpPr>
              <p:spPr bwMode="auto">
                <a:xfrm>
                  <a:off x="6011" y="876"/>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50">
                  <a:extLst>
                    <a:ext uri="{FF2B5EF4-FFF2-40B4-BE49-F238E27FC236}">
                      <a16:creationId xmlns:a16="http://schemas.microsoft.com/office/drawing/2014/main" id="{7648EB2F-80C2-4685-8032-4D23F45CC43C}"/>
                    </a:ext>
                  </a:extLst>
                </p:cNvPr>
                <p:cNvSpPr>
                  <a:spLocks noChangeArrowheads="1"/>
                </p:cNvSpPr>
                <p:nvPr userDrawn="1"/>
              </p:nvSpPr>
              <p:spPr bwMode="auto">
                <a:xfrm>
                  <a:off x="5964" y="897"/>
                  <a:ext cx="8"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51">
                  <a:extLst>
                    <a:ext uri="{FF2B5EF4-FFF2-40B4-BE49-F238E27FC236}">
                      <a16:creationId xmlns:a16="http://schemas.microsoft.com/office/drawing/2014/main" id="{987317CC-C084-4858-95C4-98FC97780155}"/>
                    </a:ext>
                  </a:extLst>
                </p:cNvPr>
                <p:cNvSpPr>
                  <a:spLocks noChangeArrowheads="1"/>
                </p:cNvSpPr>
                <p:nvPr userDrawn="1"/>
              </p:nvSpPr>
              <p:spPr bwMode="auto">
                <a:xfrm>
                  <a:off x="5979" y="897"/>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52">
                  <a:extLst>
                    <a:ext uri="{FF2B5EF4-FFF2-40B4-BE49-F238E27FC236}">
                      <a16:creationId xmlns:a16="http://schemas.microsoft.com/office/drawing/2014/main" id="{16422EAC-967C-4FEE-AAD5-E1070CCE7114}"/>
                    </a:ext>
                  </a:extLst>
                </p:cNvPr>
                <p:cNvSpPr>
                  <a:spLocks noChangeArrowheads="1"/>
                </p:cNvSpPr>
                <p:nvPr userDrawn="1"/>
              </p:nvSpPr>
              <p:spPr bwMode="auto">
                <a:xfrm>
                  <a:off x="5995" y="897"/>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53">
                  <a:extLst>
                    <a:ext uri="{FF2B5EF4-FFF2-40B4-BE49-F238E27FC236}">
                      <a16:creationId xmlns:a16="http://schemas.microsoft.com/office/drawing/2014/main" id="{EF991CC4-6613-4BE3-A351-BAEE9C0A3E60}"/>
                    </a:ext>
                  </a:extLst>
                </p:cNvPr>
                <p:cNvSpPr>
                  <a:spLocks noChangeArrowheads="1"/>
                </p:cNvSpPr>
                <p:nvPr userDrawn="1"/>
              </p:nvSpPr>
              <p:spPr bwMode="auto">
                <a:xfrm>
                  <a:off x="6011" y="897"/>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54">
                  <a:extLst>
                    <a:ext uri="{FF2B5EF4-FFF2-40B4-BE49-F238E27FC236}">
                      <a16:creationId xmlns:a16="http://schemas.microsoft.com/office/drawing/2014/main" id="{0629C337-52DC-4086-ACAC-FCA4144CBEB5}"/>
                    </a:ext>
                  </a:extLst>
                </p:cNvPr>
                <p:cNvSpPr>
                  <a:spLocks noChangeArrowheads="1"/>
                </p:cNvSpPr>
                <p:nvPr userDrawn="1"/>
              </p:nvSpPr>
              <p:spPr bwMode="auto">
                <a:xfrm>
                  <a:off x="5964" y="918"/>
                  <a:ext cx="8"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a:extLst>
                    <a:ext uri="{FF2B5EF4-FFF2-40B4-BE49-F238E27FC236}">
                      <a16:creationId xmlns:a16="http://schemas.microsoft.com/office/drawing/2014/main" id="{F4ED4F18-569B-4F45-8B88-CE9EEF7316AE}"/>
                    </a:ext>
                  </a:extLst>
                </p:cNvPr>
                <p:cNvSpPr>
                  <a:spLocks noChangeArrowheads="1"/>
                </p:cNvSpPr>
                <p:nvPr userDrawn="1"/>
              </p:nvSpPr>
              <p:spPr bwMode="auto">
                <a:xfrm>
                  <a:off x="5979" y="918"/>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56">
                  <a:extLst>
                    <a:ext uri="{FF2B5EF4-FFF2-40B4-BE49-F238E27FC236}">
                      <a16:creationId xmlns:a16="http://schemas.microsoft.com/office/drawing/2014/main" id="{05B2D64D-F193-4341-984E-75FACD5987F5}"/>
                    </a:ext>
                  </a:extLst>
                </p:cNvPr>
                <p:cNvSpPr>
                  <a:spLocks noChangeArrowheads="1"/>
                </p:cNvSpPr>
                <p:nvPr userDrawn="1"/>
              </p:nvSpPr>
              <p:spPr bwMode="auto">
                <a:xfrm>
                  <a:off x="5995" y="918"/>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57">
                  <a:extLst>
                    <a:ext uri="{FF2B5EF4-FFF2-40B4-BE49-F238E27FC236}">
                      <a16:creationId xmlns:a16="http://schemas.microsoft.com/office/drawing/2014/main" id="{1C9F76BC-3F55-4F42-9C95-1874BB4D119D}"/>
                    </a:ext>
                  </a:extLst>
                </p:cNvPr>
                <p:cNvSpPr>
                  <a:spLocks noChangeArrowheads="1"/>
                </p:cNvSpPr>
                <p:nvPr userDrawn="1"/>
              </p:nvSpPr>
              <p:spPr bwMode="auto">
                <a:xfrm>
                  <a:off x="6011" y="918"/>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58">
                  <a:extLst>
                    <a:ext uri="{FF2B5EF4-FFF2-40B4-BE49-F238E27FC236}">
                      <a16:creationId xmlns:a16="http://schemas.microsoft.com/office/drawing/2014/main" id="{22F6DCE7-9FAD-414A-BF14-CA75B7416C78}"/>
                    </a:ext>
                  </a:extLst>
                </p:cNvPr>
                <p:cNvSpPr>
                  <a:spLocks noChangeArrowheads="1"/>
                </p:cNvSpPr>
                <p:nvPr userDrawn="1"/>
              </p:nvSpPr>
              <p:spPr bwMode="auto">
                <a:xfrm>
                  <a:off x="5964" y="939"/>
                  <a:ext cx="8"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59">
                  <a:extLst>
                    <a:ext uri="{FF2B5EF4-FFF2-40B4-BE49-F238E27FC236}">
                      <a16:creationId xmlns:a16="http://schemas.microsoft.com/office/drawing/2014/main" id="{E96D370E-4C77-4E42-9D00-63CBDF335151}"/>
                    </a:ext>
                  </a:extLst>
                </p:cNvPr>
                <p:cNvSpPr>
                  <a:spLocks noChangeArrowheads="1"/>
                </p:cNvSpPr>
                <p:nvPr userDrawn="1"/>
              </p:nvSpPr>
              <p:spPr bwMode="auto">
                <a:xfrm>
                  <a:off x="5979" y="939"/>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Rectangle 60">
                  <a:extLst>
                    <a:ext uri="{FF2B5EF4-FFF2-40B4-BE49-F238E27FC236}">
                      <a16:creationId xmlns:a16="http://schemas.microsoft.com/office/drawing/2014/main" id="{D88C8C7C-787A-4D4C-994E-EAF0A57B85CA}"/>
                    </a:ext>
                  </a:extLst>
                </p:cNvPr>
                <p:cNvSpPr>
                  <a:spLocks noChangeArrowheads="1"/>
                </p:cNvSpPr>
                <p:nvPr userDrawn="1"/>
              </p:nvSpPr>
              <p:spPr bwMode="auto">
                <a:xfrm>
                  <a:off x="5995" y="939"/>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61">
                  <a:extLst>
                    <a:ext uri="{FF2B5EF4-FFF2-40B4-BE49-F238E27FC236}">
                      <a16:creationId xmlns:a16="http://schemas.microsoft.com/office/drawing/2014/main" id="{66282EA4-F8D6-44C2-920D-DB93020E0BE0}"/>
                    </a:ext>
                  </a:extLst>
                </p:cNvPr>
                <p:cNvSpPr>
                  <a:spLocks noChangeArrowheads="1"/>
                </p:cNvSpPr>
                <p:nvPr userDrawn="1"/>
              </p:nvSpPr>
              <p:spPr bwMode="auto">
                <a:xfrm>
                  <a:off x="6011" y="939"/>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62">
                  <a:extLst>
                    <a:ext uri="{FF2B5EF4-FFF2-40B4-BE49-F238E27FC236}">
                      <a16:creationId xmlns:a16="http://schemas.microsoft.com/office/drawing/2014/main" id="{5DB5C3E7-496E-4805-8B2B-3B69E4E1A8E6}"/>
                    </a:ext>
                  </a:extLst>
                </p:cNvPr>
                <p:cNvSpPr>
                  <a:spLocks noChangeArrowheads="1"/>
                </p:cNvSpPr>
                <p:nvPr userDrawn="1"/>
              </p:nvSpPr>
              <p:spPr bwMode="auto">
                <a:xfrm>
                  <a:off x="5964" y="960"/>
                  <a:ext cx="8"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63">
                  <a:extLst>
                    <a:ext uri="{FF2B5EF4-FFF2-40B4-BE49-F238E27FC236}">
                      <a16:creationId xmlns:a16="http://schemas.microsoft.com/office/drawing/2014/main" id="{6C0407E7-041A-44C8-B010-DEFA2B0A57B6}"/>
                    </a:ext>
                  </a:extLst>
                </p:cNvPr>
                <p:cNvSpPr>
                  <a:spLocks noChangeArrowheads="1"/>
                </p:cNvSpPr>
                <p:nvPr userDrawn="1"/>
              </p:nvSpPr>
              <p:spPr bwMode="auto">
                <a:xfrm>
                  <a:off x="5979" y="960"/>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64">
                  <a:extLst>
                    <a:ext uri="{FF2B5EF4-FFF2-40B4-BE49-F238E27FC236}">
                      <a16:creationId xmlns:a16="http://schemas.microsoft.com/office/drawing/2014/main" id="{A03E9D0C-488F-405A-BFA7-E856F923AA56}"/>
                    </a:ext>
                  </a:extLst>
                </p:cNvPr>
                <p:cNvSpPr>
                  <a:spLocks noChangeArrowheads="1"/>
                </p:cNvSpPr>
                <p:nvPr userDrawn="1"/>
              </p:nvSpPr>
              <p:spPr bwMode="auto">
                <a:xfrm>
                  <a:off x="5995" y="960"/>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65">
                  <a:extLst>
                    <a:ext uri="{FF2B5EF4-FFF2-40B4-BE49-F238E27FC236}">
                      <a16:creationId xmlns:a16="http://schemas.microsoft.com/office/drawing/2014/main" id="{4239FE54-1575-45C3-811D-6B9E05BB0E22}"/>
                    </a:ext>
                  </a:extLst>
                </p:cNvPr>
                <p:cNvSpPr>
                  <a:spLocks noChangeArrowheads="1"/>
                </p:cNvSpPr>
                <p:nvPr userDrawn="1"/>
              </p:nvSpPr>
              <p:spPr bwMode="auto">
                <a:xfrm>
                  <a:off x="6011" y="960"/>
                  <a:ext cx="9" cy="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66">
                  <a:extLst>
                    <a:ext uri="{FF2B5EF4-FFF2-40B4-BE49-F238E27FC236}">
                      <a16:creationId xmlns:a16="http://schemas.microsoft.com/office/drawing/2014/main" id="{7BBB5900-B1B2-4C3F-9A93-A29CA9070842}"/>
                    </a:ext>
                  </a:extLst>
                </p:cNvPr>
                <p:cNvSpPr>
                  <a:spLocks noChangeArrowheads="1"/>
                </p:cNvSpPr>
                <p:nvPr userDrawn="1"/>
              </p:nvSpPr>
              <p:spPr bwMode="auto">
                <a:xfrm>
                  <a:off x="5964" y="982"/>
                  <a:ext cx="8"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67">
                  <a:extLst>
                    <a:ext uri="{FF2B5EF4-FFF2-40B4-BE49-F238E27FC236}">
                      <a16:creationId xmlns:a16="http://schemas.microsoft.com/office/drawing/2014/main" id="{DF15587E-8AF5-43CD-89B8-8DC92A7795E8}"/>
                    </a:ext>
                  </a:extLst>
                </p:cNvPr>
                <p:cNvSpPr>
                  <a:spLocks noChangeArrowheads="1"/>
                </p:cNvSpPr>
                <p:nvPr userDrawn="1"/>
              </p:nvSpPr>
              <p:spPr bwMode="auto">
                <a:xfrm>
                  <a:off x="5979" y="982"/>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Rectangle 68">
                  <a:extLst>
                    <a:ext uri="{FF2B5EF4-FFF2-40B4-BE49-F238E27FC236}">
                      <a16:creationId xmlns:a16="http://schemas.microsoft.com/office/drawing/2014/main" id="{7FCF745F-EF8F-4138-AD20-E0BF14A53754}"/>
                    </a:ext>
                  </a:extLst>
                </p:cNvPr>
                <p:cNvSpPr>
                  <a:spLocks noChangeArrowheads="1"/>
                </p:cNvSpPr>
                <p:nvPr userDrawn="1"/>
              </p:nvSpPr>
              <p:spPr bwMode="auto">
                <a:xfrm>
                  <a:off x="5995" y="982"/>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Rectangle 69">
                  <a:extLst>
                    <a:ext uri="{FF2B5EF4-FFF2-40B4-BE49-F238E27FC236}">
                      <a16:creationId xmlns:a16="http://schemas.microsoft.com/office/drawing/2014/main" id="{E3BE8C4F-29F3-4F77-9774-C2AA89D892FE}"/>
                    </a:ext>
                  </a:extLst>
                </p:cNvPr>
                <p:cNvSpPr>
                  <a:spLocks noChangeArrowheads="1"/>
                </p:cNvSpPr>
                <p:nvPr userDrawn="1"/>
              </p:nvSpPr>
              <p:spPr bwMode="auto">
                <a:xfrm>
                  <a:off x="6011" y="982"/>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70">
                  <a:extLst>
                    <a:ext uri="{FF2B5EF4-FFF2-40B4-BE49-F238E27FC236}">
                      <a16:creationId xmlns:a16="http://schemas.microsoft.com/office/drawing/2014/main" id="{E07A3C77-0038-424C-853F-521F2BE60A79}"/>
                    </a:ext>
                  </a:extLst>
                </p:cNvPr>
                <p:cNvSpPr>
                  <a:spLocks noChangeArrowheads="1"/>
                </p:cNvSpPr>
                <p:nvPr userDrawn="1"/>
              </p:nvSpPr>
              <p:spPr bwMode="auto">
                <a:xfrm>
                  <a:off x="5964" y="1003"/>
                  <a:ext cx="8"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71">
                  <a:extLst>
                    <a:ext uri="{FF2B5EF4-FFF2-40B4-BE49-F238E27FC236}">
                      <a16:creationId xmlns:a16="http://schemas.microsoft.com/office/drawing/2014/main" id="{876F787E-8643-43BD-8B11-335FBE42CA77}"/>
                    </a:ext>
                  </a:extLst>
                </p:cNvPr>
                <p:cNvSpPr>
                  <a:spLocks noChangeArrowheads="1"/>
                </p:cNvSpPr>
                <p:nvPr userDrawn="1"/>
              </p:nvSpPr>
              <p:spPr bwMode="auto">
                <a:xfrm>
                  <a:off x="5979" y="1003"/>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72">
                  <a:extLst>
                    <a:ext uri="{FF2B5EF4-FFF2-40B4-BE49-F238E27FC236}">
                      <a16:creationId xmlns:a16="http://schemas.microsoft.com/office/drawing/2014/main" id="{9A7AE278-7359-4E11-B75F-D913194263A5}"/>
                    </a:ext>
                  </a:extLst>
                </p:cNvPr>
                <p:cNvSpPr>
                  <a:spLocks noChangeArrowheads="1"/>
                </p:cNvSpPr>
                <p:nvPr userDrawn="1"/>
              </p:nvSpPr>
              <p:spPr bwMode="auto">
                <a:xfrm>
                  <a:off x="5995" y="1003"/>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73">
                  <a:extLst>
                    <a:ext uri="{FF2B5EF4-FFF2-40B4-BE49-F238E27FC236}">
                      <a16:creationId xmlns:a16="http://schemas.microsoft.com/office/drawing/2014/main" id="{32433726-F996-4D73-93CD-D7F5BCCDE3E7}"/>
                    </a:ext>
                  </a:extLst>
                </p:cNvPr>
                <p:cNvSpPr>
                  <a:spLocks noChangeArrowheads="1"/>
                </p:cNvSpPr>
                <p:nvPr userDrawn="1"/>
              </p:nvSpPr>
              <p:spPr bwMode="auto">
                <a:xfrm>
                  <a:off x="6011" y="1003"/>
                  <a:ext cx="9"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Rectangle 74">
                  <a:extLst>
                    <a:ext uri="{FF2B5EF4-FFF2-40B4-BE49-F238E27FC236}">
                      <a16:creationId xmlns:a16="http://schemas.microsoft.com/office/drawing/2014/main" id="{DD0EB608-1BB3-4A52-AC12-E5D5716FF59F}"/>
                    </a:ext>
                  </a:extLst>
                </p:cNvPr>
                <p:cNvSpPr>
                  <a:spLocks noChangeArrowheads="1"/>
                </p:cNvSpPr>
                <p:nvPr userDrawn="1"/>
              </p:nvSpPr>
              <p:spPr bwMode="auto">
                <a:xfrm>
                  <a:off x="5868" y="898"/>
                  <a:ext cx="82" cy="9"/>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Rectangle 75">
                  <a:extLst>
                    <a:ext uri="{FF2B5EF4-FFF2-40B4-BE49-F238E27FC236}">
                      <a16:creationId xmlns:a16="http://schemas.microsoft.com/office/drawing/2014/main" id="{CA5AB09E-44E3-4D78-9A65-9A0276747DB9}"/>
                    </a:ext>
                  </a:extLst>
                </p:cNvPr>
                <p:cNvSpPr>
                  <a:spLocks noChangeArrowheads="1"/>
                </p:cNvSpPr>
                <p:nvPr userDrawn="1"/>
              </p:nvSpPr>
              <p:spPr bwMode="auto">
                <a:xfrm>
                  <a:off x="5950" y="853"/>
                  <a:ext cx="83" cy="8"/>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76">
                  <a:extLst>
                    <a:ext uri="{FF2B5EF4-FFF2-40B4-BE49-F238E27FC236}">
                      <a16:creationId xmlns:a16="http://schemas.microsoft.com/office/drawing/2014/main" id="{C1D32E52-68BB-4000-B08A-C439D8D4AC1D}"/>
                    </a:ext>
                  </a:extLst>
                </p:cNvPr>
                <p:cNvSpPr>
                  <a:spLocks noChangeArrowheads="1"/>
                </p:cNvSpPr>
                <p:nvPr userDrawn="1"/>
              </p:nvSpPr>
              <p:spPr bwMode="auto">
                <a:xfrm>
                  <a:off x="6033" y="898"/>
                  <a:ext cx="82" cy="9"/>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77">
                  <a:extLst>
                    <a:ext uri="{FF2B5EF4-FFF2-40B4-BE49-F238E27FC236}">
                      <a16:creationId xmlns:a16="http://schemas.microsoft.com/office/drawing/2014/main" id="{251BC3F9-BBBE-4EF8-8AAC-A60977150B2F}"/>
                    </a:ext>
                  </a:extLst>
                </p:cNvPr>
                <p:cNvSpPr>
                  <a:spLocks noChangeArrowheads="1"/>
                </p:cNvSpPr>
                <p:nvPr userDrawn="1"/>
              </p:nvSpPr>
              <p:spPr bwMode="auto">
                <a:xfrm>
                  <a:off x="6045" y="921"/>
                  <a:ext cx="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78">
                  <a:extLst>
                    <a:ext uri="{FF2B5EF4-FFF2-40B4-BE49-F238E27FC236}">
                      <a16:creationId xmlns:a16="http://schemas.microsoft.com/office/drawing/2014/main" id="{03C41181-5FD1-4303-9989-637CFAB6062C}"/>
                    </a:ext>
                  </a:extLst>
                </p:cNvPr>
                <p:cNvSpPr>
                  <a:spLocks noChangeArrowheads="1"/>
                </p:cNvSpPr>
                <p:nvPr userDrawn="1"/>
              </p:nvSpPr>
              <p:spPr bwMode="auto">
                <a:xfrm>
                  <a:off x="6061" y="921"/>
                  <a:ext cx="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79">
                  <a:extLst>
                    <a:ext uri="{FF2B5EF4-FFF2-40B4-BE49-F238E27FC236}">
                      <a16:creationId xmlns:a16="http://schemas.microsoft.com/office/drawing/2014/main" id="{D9F3143F-2968-4C81-908B-1BDA06FC2F76}"/>
                    </a:ext>
                  </a:extLst>
                </p:cNvPr>
                <p:cNvSpPr>
                  <a:spLocks noChangeArrowheads="1"/>
                </p:cNvSpPr>
                <p:nvPr userDrawn="1"/>
              </p:nvSpPr>
              <p:spPr bwMode="auto">
                <a:xfrm>
                  <a:off x="6077" y="921"/>
                  <a:ext cx="8"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80">
                  <a:extLst>
                    <a:ext uri="{FF2B5EF4-FFF2-40B4-BE49-F238E27FC236}">
                      <a16:creationId xmlns:a16="http://schemas.microsoft.com/office/drawing/2014/main" id="{8ADD3039-EF87-42B7-A560-C8283CD8D5BD}"/>
                    </a:ext>
                  </a:extLst>
                </p:cNvPr>
                <p:cNvSpPr>
                  <a:spLocks noChangeArrowheads="1"/>
                </p:cNvSpPr>
                <p:nvPr userDrawn="1"/>
              </p:nvSpPr>
              <p:spPr bwMode="auto">
                <a:xfrm>
                  <a:off x="6093" y="921"/>
                  <a:ext cx="8"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81">
                  <a:extLst>
                    <a:ext uri="{FF2B5EF4-FFF2-40B4-BE49-F238E27FC236}">
                      <a16:creationId xmlns:a16="http://schemas.microsoft.com/office/drawing/2014/main" id="{627C25F2-51A4-4252-864A-56D0042CAD13}"/>
                    </a:ext>
                  </a:extLst>
                </p:cNvPr>
                <p:cNvSpPr>
                  <a:spLocks noChangeArrowheads="1"/>
                </p:cNvSpPr>
                <p:nvPr userDrawn="1"/>
              </p:nvSpPr>
              <p:spPr bwMode="auto">
                <a:xfrm>
                  <a:off x="5845" y="1030"/>
                  <a:ext cx="292"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a:extLst>
                    <a:ext uri="{FF2B5EF4-FFF2-40B4-BE49-F238E27FC236}">
                      <a16:creationId xmlns:a16="http://schemas.microsoft.com/office/drawing/2014/main" id="{D0A13F4A-EEF4-43EE-9BE8-9C52E21CBB7A}"/>
                    </a:ext>
                  </a:extLst>
                </p:cNvPr>
                <p:cNvSpPr>
                  <a:spLocks/>
                </p:cNvSpPr>
                <p:nvPr userDrawn="1"/>
              </p:nvSpPr>
              <p:spPr bwMode="auto">
                <a:xfrm>
                  <a:off x="6226" y="670"/>
                  <a:ext cx="234" cy="119"/>
                </a:xfrm>
                <a:custGeom>
                  <a:avLst/>
                  <a:gdLst>
                    <a:gd name="T0" fmla="*/ 481 w 513"/>
                    <a:gd name="T1" fmla="*/ 0 h 261"/>
                    <a:gd name="T2" fmla="*/ 441 w 513"/>
                    <a:gd name="T3" fmla="*/ 65 h 261"/>
                    <a:gd name="T4" fmla="*/ 126 w 513"/>
                    <a:gd name="T5" fmla="*/ 65 h 261"/>
                    <a:gd name="T6" fmla="*/ 0 w 513"/>
                    <a:gd name="T7" fmla="*/ 261 h 261"/>
                    <a:gd name="T8" fmla="*/ 115 w 513"/>
                    <a:gd name="T9" fmla="*/ 261 h 261"/>
                    <a:gd name="T10" fmla="*/ 306 w 513"/>
                    <a:gd name="T11" fmla="*/ 110 h 261"/>
                    <a:gd name="T12" fmla="*/ 412 w 513"/>
                    <a:gd name="T13" fmla="*/ 110 h 261"/>
                    <a:gd name="T14" fmla="*/ 496 w 513"/>
                    <a:gd name="T15" fmla="*/ 111 h 261"/>
                    <a:gd name="T16" fmla="*/ 513 w 513"/>
                    <a:gd name="T17" fmla="*/ 0 h 261"/>
                    <a:gd name="T18" fmla="*/ 481 w 513"/>
                    <a:gd name="T1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3" h="261">
                      <a:moveTo>
                        <a:pt x="481" y="0"/>
                      </a:moveTo>
                      <a:cubicBezTo>
                        <a:pt x="441" y="65"/>
                        <a:pt x="441" y="65"/>
                        <a:pt x="441" y="65"/>
                      </a:cubicBezTo>
                      <a:cubicBezTo>
                        <a:pt x="126" y="65"/>
                        <a:pt x="126" y="65"/>
                        <a:pt x="126" y="65"/>
                      </a:cubicBezTo>
                      <a:cubicBezTo>
                        <a:pt x="17" y="65"/>
                        <a:pt x="0" y="153"/>
                        <a:pt x="0" y="261"/>
                      </a:cubicBezTo>
                      <a:cubicBezTo>
                        <a:pt x="115" y="261"/>
                        <a:pt x="115" y="261"/>
                        <a:pt x="115" y="261"/>
                      </a:cubicBezTo>
                      <a:cubicBezTo>
                        <a:pt x="208" y="261"/>
                        <a:pt x="286" y="197"/>
                        <a:pt x="306" y="110"/>
                      </a:cubicBezTo>
                      <a:cubicBezTo>
                        <a:pt x="412" y="110"/>
                        <a:pt x="412" y="110"/>
                        <a:pt x="412" y="110"/>
                      </a:cubicBezTo>
                      <a:cubicBezTo>
                        <a:pt x="496" y="111"/>
                        <a:pt x="496" y="111"/>
                        <a:pt x="496" y="111"/>
                      </a:cubicBezTo>
                      <a:cubicBezTo>
                        <a:pt x="513" y="0"/>
                        <a:pt x="513" y="0"/>
                        <a:pt x="513" y="0"/>
                      </a:cubicBezTo>
                      <a:lnTo>
                        <a:pt x="481" y="0"/>
                      </a:ln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Line 83">
                  <a:extLst>
                    <a:ext uri="{FF2B5EF4-FFF2-40B4-BE49-F238E27FC236}">
                      <a16:creationId xmlns:a16="http://schemas.microsoft.com/office/drawing/2014/main" id="{B72F98EB-CA78-4075-8C2A-9EB84C096511}"/>
                    </a:ext>
                  </a:extLst>
                </p:cNvPr>
                <p:cNvSpPr>
                  <a:spLocks noChangeShapeType="1"/>
                </p:cNvSpPr>
                <p:nvPr userDrawn="1"/>
              </p:nvSpPr>
              <p:spPr bwMode="auto">
                <a:xfrm>
                  <a:off x="6315" y="659"/>
                  <a:ext cx="0" cy="45"/>
                </a:xfrm>
                <a:prstGeom prst="line">
                  <a:avLst/>
                </a:prstGeom>
                <a:noFill/>
                <a:ln w="635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Oval 84">
                  <a:extLst>
                    <a:ext uri="{FF2B5EF4-FFF2-40B4-BE49-F238E27FC236}">
                      <a16:creationId xmlns:a16="http://schemas.microsoft.com/office/drawing/2014/main" id="{7FA1ED9E-D248-4008-ACA0-C575DC5FBE6E}"/>
                    </a:ext>
                  </a:extLst>
                </p:cNvPr>
                <p:cNvSpPr>
                  <a:spLocks noChangeArrowheads="1"/>
                </p:cNvSpPr>
                <p:nvPr userDrawn="1"/>
              </p:nvSpPr>
              <p:spPr bwMode="auto">
                <a:xfrm>
                  <a:off x="6231" y="650"/>
                  <a:ext cx="168" cy="17"/>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a:extLst>
                    <a:ext uri="{FF2B5EF4-FFF2-40B4-BE49-F238E27FC236}">
                      <a16:creationId xmlns:a16="http://schemas.microsoft.com/office/drawing/2014/main" id="{E4CFE463-7216-441C-A2AC-DF7F7CE14540}"/>
                    </a:ext>
                  </a:extLst>
                </p:cNvPr>
                <p:cNvSpPr>
                  <a:spLocks/>
                </p:cNvSpPr>
                <p:nvPr userDrawn="1"/>
              </p:nvSpPr>
              <p:spPr bwMode="auto">
                <a:xfrm>
                  <a:off x="6227" y="700"/>
                  <a:ext cx="106" cy="67"/>
                </a:xfrm>
                <a:custGeom>
                  <a:avLst/>
                  <a:gdLst>
                    <a:gd name="T0" fmla="*/ 124 w 233"/>
                    <a:gd name="T1" fmla="*/ 0 h 147"/>
                    <a:gd name="T2" fmla="*/ 233 w 233"/>
                    <a:gd name="T3" fmla="*/ 0 h 147"/>
                    <a:gd name="T4" fmla="*/ 85 w 233"/>
                    <a:gd name="T5" fmla="*/ 147 h 147"/>
                    <a:gd name="T6" fmla="*/ 0 w 233"/>
                    <a:gd name="T7" fmla="*/ 147 h 147"/>
                    <a:gd name="T8" fmla="*/ 124 w 233"/>
                    <a:gd name="T9" fmla="*/ 0 h 147"/>
                  </a:gdLst>
                  <a:ahLst/>
                  <a:cxnLst>
                    <a:cxn ang="0">
                      <a:pos x="T0" y="T1"/>
                    </a:cxn>
                    <a:cxn ang="0">
                      <a:pos x="T2" y="T3"/>
                    </a:cxn>
                    <a:cxn ang="0">
                      <a:pos x="T4" y="T5"/>
                    </a:cxn>
                    <a:cxn ang="0">
                      <a:pos x="T6" y="T7"/>
                    </a:cxn>
                    <a:cxn ang="0">
                      <a:pos x="T8" y="T9"/>
                    </a:cxn>
                  </a:cxnLst>
                  <a:rect l="0" t="0" r="r" b="b"/>
                  <a:pathLst>
                    <a:path w="233" h="147">
                      <a:moveTo>
                        <a:pt x="124" y="0"/>
                      </a:moveTo>
                      <a:cubicBezTo>
                        <a:pt x="233" y="0"/>
                        <a:pt x="233" y="0"/>
                        <a:pt x="233" y="0"/>
                      </a:cubicBezTo>
                      <a:cubicBezTo>
                        <a:pt x="233" y="81"/>
                        <a:pt x="167" y="147"/>
                        <a:pt x="85" y="147"/>
                      </a:cubicBezTo>
                      <a:cubicBezTo>
                        <a:pt x="0" y="147"/>
                        <a:pt x="0" y="147"/>
                        <a:pt x="0" y="147"/>
                      </a:cubicBezTo>
                      <a:cubicBezTo>
                        <a:pt x="6" y="62"/>
                        <a:pt x="33" y="0"/>
                        <a:pt x="1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a:extLst>
                    <a:ext uri="{FF2B5EF4-FFF2-40B4-BE49-F238E27FC236}">
                      <a16:creationId xmlns:a16="http://schemas.microsoft.com/office/drawing/2014/main" id="{EAF5C90D-8BD1-4B13-B253-448E06C0C290}"/>
                    </a:ext>
                  </a:extLst>
                </p:cNvPr>
                <p:cNvSpPr>
                  <a:spLocks/>
                </p:cNvSpPr>
                <p:nvPr userDrawn="1"/>
              </p:nvSpPr>
              <p:spPr bwMode="auto">
                <a:xfrm>
                  <a:off x="6227" y="700"/>
                  <a:ext cx="96" cy="67"/>
                </a:xfrm>
                <a:custGeom>
                  <a:avLst/>
                  <a:gdLst>
                    <a:gd name="T0" fmla="*/ 209 w 209"/>
                    <a:gd name="T1" fmla="*/ 0 h 147"/>
                    <a:gd name="T2" fmla="*/ 124 w 209"/>
                    <a:gd name="T3" fmla="*/ 0 h 147"/>
                    <a:gd name="T4" fmla="*/ 0 w 209"/>
                    <a:gd name="T5" fmla="*/ 147 h 147"/>
                    <a:gd name="T6" fmla="*/ 85 w 209"/>
                    <a:gd name="T7" fmla="*/ 147 h 147"/>
                    <a:gd name="T8" fmla="*/ 209 w 209"/>
                    <a:gd name="T9" fmla="*/ 0 h 147"/>
                  </a:gdLst>
                  <a:ahLst/>
                  <a:cxnLst>
                    <a:cxn ang="0">
                      <a:pos x="T0" y="T1"/>
                    </a:cxn>
                    <a:cxn ang="0">
                      <a:pos x="T2" y="T3"/>
                    </a:cxn>
                    <a:cxn ang="0">
                      <a:pos x="T4" y="T5"/>
                    </a:cxn>
                    <a:cxn ang="0">
                      <a:pos x="T6" y="T7"/>
                    </a:cxn>
                    <a:cxn ang="0">
                      <a:pos x="T8" y="T9"/>
                    </a:cxn>
                  </a:cxnLst>
                  <a:rect l="0" t="0" r="r" b="b"/>
                  <a:pathLst>
                    <a:path w="209" h="147">
                      <a:moveTo>
                        <a:pt x="209" y="0"/>
                      </a:moveTo>
                      <a:cubicBezTo>
                        <a:pt x="124" y="0"/>
                        <a:pt x="124" y="0"/>
                        <a:pt x="124" y="0"/>
                      </a:cubicBezTo>
                      <a:cubicBezTo>
                        <a:pt x="33" y="0"/>
                        <a:pt x="6" y="62"/>
                        <a:pt x="0" y="147"/>
                      </a:cubicBezTo>
                      <a:cubicBezTo>
                        <a:pt x="85" y="147"/>
                        <a:pt x="85" y="147"/>
                        <a:pt x="85" y="147"/>
                      </a:cubicBezTo>
                      <a:cubicBezTo>
                        <a:pt x="91" y="62"/>
                        <a:pt x="117" y="0"/>
                        <a:pt x="209" y="0"/>
                      </a:cubicBezTo>
                      <a:close/>
                    </a:path>
                  </a:pathLst>
                </a:custGeom>
                <a:solidFill>
                  <a:srgbClr val="78C5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Line 87">
                  <a:extLst>
                    <a:ext uri="{FF2B5EF4-FFF2-40B4-BE49-F238E27FC236}">
                      <a16:creationId xmlns:a16="http://schemas.microsoft.com/office/drawing/2014/main" id="{239BC0BA-756D-4074-A2C0-ECE7BE6F96D1}"/>
                    </a:ext>
                  </a:extLst>
                </p:cNvPr>
                <p:cNvSpPr>
                  <a:spLocks noChangeShapeType="1"/>
                </p:cNvSpPr>
                <p:nvPr userDrawn="1"/>
              </p:nvSpPr>
              <p:spPr bwMode="auto">
                <a:xfrm>
                  <a:off x="6500" y="690"/>
                  <a:ext cx="87" cy="0"/>
                </a:xfrm>
                <a:prstGeom prst="line">
                  <a:avLst/>
                </a:prstGeom>
                <a:noFill/>
                <a:ln w="635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Line 88">
                  <a:extLst>
                    <a:ext uri="{FF2B5EF4-FFF2-40B4-BE49-F238E27FC236}">
                      <a16:creationId xmlns:a16="http://schemas.microsoft.com/office/drawing/2014/main" id="{6396362A-F79D-4374-811D-0BB75F1C8D9C}"/>
                    </a:ext>
                  </a:extLst>
                </p:cNvPr>
                <p:cNvSpPr>
                  <a:spLocks noChangeShapeType="1"/>
                </p:cNvSpPr>
                <p:nvPr userDrawn="1"/>
              </p:nvSpPr>
              <p:spPr bwMode="auto">
                <a:xfrm>
                  <a:off x="6483" y="705"/>
                  <a:ext cx="86" cy="0"/>
                </a:xfrm>
                <a:prstGeom prst="line">
                  <a:avLst/>
                </a:prstGeom>
                <a:noFill/>
                <a:ln w="635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a:extLst>
                    <a:ext uri="{FF2B5EF4-FFF2-40B4-BE49-F238E27FC236}">
                      <a16:creationId xmlns:a16="http://schemas.microsoft.com/office/drawing/2014/main" id="{7BFA5190-82D5-4760-AF21-A8769759AB2F}"/>
                    </a:ext>
                  </a:extLst>
                </p:cNvPr>
                <p:cNvSpPr>
                  <a:spLocks/>
                </p:cNvSpPr>
                <p:nvPr userDrawn="1"/>
              </p:nvSpPr>
              <p:spPr bwMode="auto">
                <a:xfrm>
                  <a:off x="6327" y="1205"/>
                  <a:ext cx="12" cy="59"/>
                </a:xfrm>
                <a:custGeom>
                  <a:avLst/>
                  <a:gdLst>
                    <a:gd name="T0" fmla="*/ 23 w 26"/>
                    <a:gd name="T1" fmla="*/ 105 h 131"/>
                    <a:gd name="T2" fmla="*/ 19 w 26"/>
                    <a:gd name="T3" fmla="*/ 105 h 131"/>
                    <a:gd name="T4" fmla="*/ 19 w 26"/>
                    <a:gd name="T5" fmla="*/ 0 h 131"/>
                    <a:gd name="T6" fmla="*/ 7 w 26"/>
                    <a:gd name="T7" fmla="*/ 0 h 131"/>
                    <a:gd name="T8" fmla="*/ 7 w 26"/>
                    <a:gd name="T9" fmla="*/ 105 h 131"/>
                    <a:gd name="T10" fmla="*/ 4 w 26"/>
                    <a:gd name="T11" fmla="*/ 105 h 131"/>
                    <a:gd name="T12" fmla="*/ 0 w 26"/>
                    <a:gd name="T13" fmla="*/ 108 h 131"/>
                    <a:gd name="T14" fmla="*/ 0 w 26"/>
                    <a:gd name="T15" fmla="*/ 131 h 131"/>
                    <a:gd name="T16" fmla="*/ 26 w 26"/>
                    <a:gd name="T17" fmla="*/ 131 h 131"/>
                    <a:gd name="T18" fmla="*/ 26 w 26"/>
                    <a:gd name="T19" fmla="*/ 108 h 131"/>
                    <a:gd name="T20" fmla="*/ 23 w 26"/>
                    <a:gd name="T21" fmla="*/ 10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31">
                      <a:moveTo>
                        <a:pt x="23" y="105"/>
                      </a:moveTo>
                      <a:cubicBezTo>
                        <a:pt x="19" y="105"/>
                        <a:pt x="19" y="105"/>
                        <a:pt x="19" y="105"/>
                      </a:cubicBezTo>
                      <a:cubicBezTo>
                        <a:pt x="19" y="0"/>
                        <a:pt x="19" y="0"/>
                        <a:pt x="19" y="0"/>
                      </a:cubicBezTo>
                      <a:cubicBezTo>
                        <a:pt x="7" y="0"/>
                        <a:pt x="7" y="0"/>
                        <a:pt x="7" y="0"/>
                      </a:cubicBezTo>
                      <a:cubicBezTo>
                        <a:pt x="7" y="105"/>
                        <a:pt x="7" y="105"/>
                        <a:pt x="7" y="105"/>
                      </a:cubicBezTo>
                      <a:cubicBezTo>
                        <a:pt x="4" y="105"/>
                        <a:pt x="4" y="105"/>
                        <a:pt x="4" y="105"/>
                      </a:cubicBezTo>
                      <a:cubicBezTo>
                        <a:pt x="2" y="105"/>
                        <a:pt x="0" y="106"/>
                        <a:pt x="0" y="108"/>
                      </a:cubicBezTo>
                      <a:cubicBezTo>
                        <a:pt x="0" y="131"/>
                        <a:pt x="0" y="131"/>
                        <a:pt x="0" y="131"/>
                      </a:cubicBezTo>
                      <a:cubicBezTo>
                        <a:pt x="26" y="131"/>
                        <a:pt x="26" y="131"/>
                        <a:pt x="26" y="131"/>
                      </a:cubicBezTo>
                      <a:cubicBezTo>
                        <a:pt x="26" y="108"/>
                        <a:pt x="26" y="108"/>
                        <a:pt x="26" y="108"/>
                      </a:cubicBezTo>
                      <a:cubicBezTo>
                        <a:pt x="26" y="106"/>
                        <a:pt x="25" y="105"/>
                        <a:pt x="23" y="105"/>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a:extLst>
                    <a:ext uri="{FF2B5EF4-FFF2-40B4-BE49-F238E27FC236}">
                      <a16:creationId xmlns:a16="http://schemas.microsoft.com/office/drawing/2014/main" id="{0C2E0EF5-B742-4355-91BC-1599A47F5B60}"/>
                    </a:ext>
                  </a:extLst>
                </p:cNvPr>
                <p:cNvSpPr>
                  <a:spLocks/>
                </p:cNvSpPr>
                <p:nvPr userDrawn="1"/>
              </p:nvSpPr>
              <p:spPr bwMode="auto">
                <a:xfrm>
                  <a:off x="6327" y="1205"/>
                  <a:ext cx="6" cy="59"/>
                </a:xfrm>
                <a:custGeom>
                  <a:avLst/>
                  <a:gdLst>
                    <a:gd name="T0" fmla="*/ 4 w 12"/>
                    <a:gd name="T1" fmla="*/ 105 h 131"/>
                    <a:gd name="T2" fmla="*/ 7 w 12"/>
                    <a:gd name="T3" fmla="*/ 105 h 131"/>
                    <a:gd name="T4" fmla="*/ 7 w 12"/>
                    <a:gd name="T5" fmla="*/ 0 h 131"/>
                    <a:gd name="T6" fmla="*/ 12 w 12"/>
                    <a:gd name="T7" fmla="*/ 0 h 131"/>
                    <a:gd name="T8" fmla="*/ 12 w 12"/>
                    <a:gd name="T9" fmla="*/ 105 h 131"/>
                    <a:gd name="T10" fmla="*/ 8 w 12"/>
                    <a:gd name="T11" fmla="*/ 105 h 131"/>
                    <a:gd name="T12" fmla="*/ 5 w 12"/>
                    <a:gd name="T13" fmla="*/ 108 h 131"/>
                    <a:gd name="T14" fmla="*/ 5 w 12"/>
                    <a:gd name="T15" fmla="*/ 131 h 131"/>
                    <a:gd name="T16" fmla="*/ 0 w 12"/>
                    <a:gd name="T17" fmla="*/ 131 h 131"/>
                    <a:gd name="T18" fmla="*/ 0 w 12"/>
                    <a:gd name="T19" fmla="*/ 108 h 131"/>
                    <a:gd name="T20" fmla="*/ 4 w 12"/>
                    <a:gd name="T21" fmla="*/ 10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31">
                      <a:moveTo>
                        <a:pt x="4" y="105"/>
                      </a:moveTo>
                      <a:cubicBezTo>
                        <a:pt x="7" y="105"/>
                        <a:pt x="7" y="105"/>
                        <a:pt x="7" y="105"/>
                      </a:cubicBezTo>
                      <a:cubicBezTo>
                        <a:pt x="7" y="0"/>
                        <a:pt x="7" y="0"/>
                        <a:pt x="7" y="0"/>
                      </a:cubicBezTo>
                      <a:cubicBezTo>
                        <a:pt x="12" y="0"/>
                        <a:pt x="12" y="0"/>
                        <a:pt x="12" y="0"/>
                      </a:cubicBezTo>
                      <a:cubicBezTo>
                        <a:pt x="12" y="105"/>
                        <a:pt x="12" y="105"/>
                        <a:pt x="12" y="105"/>
                      </a:cubicBezTo>
                      <a:cubicBezTo>
                        <a:pt x="8" y="105"/>
                        <a:pt x="8" y="105"/>
                        <a:pt x="8" y="105"/>
                      </a:cubicBezTo>
                      <a:cubicBezTo>
                        <a:pt x="6" y="105"/>
                        <a:pt x="5" y="106"/>
                        <a:pt x="5" y="108"/>
                      </a:cubicBezTo>
                      <a:cubicBezTo>
                        <a:pt x="5" y="131"/>
                        <a:pt x="5" y="131"/>
                        <a:pt x="5" y="131"/>
                      </a:cubicBezTo>
                      <a:cubicBezTo>
                        <a:pt x="0" y="131"/>
                        <a:pt x="0" y="131"/>
                        <a:pt x="0" y="131"/>
                      </a:cubicBezTo>
                      <a:cubicBezTo>
                        <a:pt x="0" y="108"/>
                        <a:pt x="0" y="108"/>
                        <a:pt x="0" y="108"/>
                      </a:cubicBezTo>
                      <a:cubicBezTo>
                        <a:pt x="0" y="106"/>
                        <a:pt x="2" y="105"/>
                        <a:pt x="4" y="105"/>
                      </a:cubicBezTo>
                      <a:close/>
                    </a:path>
                  </a:pathLst>
                </a:custGeom>
                <a:solidFill>
                  <a:srgbClr val="38A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a:extLst>
                    <a:ext uri="{FF2B5EF4-FFF2-40B4-BE49-F238E27FC236}">
                      <a16:creationId xmlns:a16="http://schemas.microsoft.com/office/drawing/2014/main" id="{D6E6B819-B219-4745-A82D-6A2A250E140A}"/>
                    </a:ext>
                  </a:extLst>
                </p:cNvPr>
                <p:cNvSpPr>
                  <a:spLocks/>
                </p:cNvSpPr>
                <p:nvPr userDrawn="1"/>
              </p:nvSpPr>
              <p:spPr bwMode="auto">
                <a:xfrm>
                  <a:off x="6242" y="1115"/>
                  <a:ext cx="47" cy="46"/>
                </a:xfrm>
                <a:custGeom>
                  <a:avLst/>
                  <a:gdLst>
                    <a:gd name="T0" fmla="*/ 47 w 47"/>
                    <a:gd name="T1" fmla="*/ 30 h 46"/>
                    <a:gd name="T2" fmla="*/ 31 w 47"/>
                    <a:gd name="T3" fmla="*/ 46 h 46"/>
                    <a:gd name="T4" fmla="*/ 0 w 47"/>
                    <a:gd name="T5" fmla="*/ 16 h 46"/>
                    <a:gd name="T6" fmla="*/ 17 w 47"/>
                    <a:gd name="T7" fmla="*/ 0 h 46"/>
                    <a:gd name="T8" fmla="*/ 47 w 47"/>
                    <a:gd name="T9" fmla="*/ 30 h 46"/>
                  </a:gdLst>
                  <a:ahLst/>
                  <a:cxnLst>
                    <a:cxn ang="0">
                      <a:pos x="T0" y="T1"/>
                    </a:cxn>
                    <a:cxn ang="0">
                      <a:pos x="T2" y="T3"/>
                    </a:cxn>
                    <a:cxn ang="0">
                      <a:pos x="T4" y="T5"/>
                    </a:cxn>
                    <a:cxn ang="0">
                      <a:pos x="T6" y="T7"/>
                    </a:cxn>
                    <a:cxn ang="0">
                      <a:pos x="T8" y="T9"/>
                    </a:cxn>
                  </a:cxnLst>
                  <a:rect l="0" t="0" r="r" b="b"/>
                  <a:pathLst>
                    <a:path w="47" h="46">
                      <a:moveTo>
                        <a:pt x="47" y="30"/>
                      </a:moveTo>
                      <a:lnTo>
                        <a:pt x="31" y="46"/>
                      </a:lnTo>
                      <a:lnTo>
                        <a:pt x="0" y="16"/>
                      </a:lnTo>
                      <a:lnTo>
                        <a:pt x="17" y="0"/>
                      </a:lnTo>
                      <a:lnTo>
                        <a:pt x="47" y="30"/>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a:extLst>
                    <a:ext uri="{FF2B5EF4-FFF2-40B4-BE49-F238E27FC236}">
                      <a16:creationId xmlns:a16="http://schemas.microsoft.com/office/drawing/2014/main" id="{88A73BD7-1E32-4B51-9601-991FAC3518A1}"/>
                    </a:ext>
                  </a:extLst>
                </p:cNvPr>
                <p:cNvSpPr>
                  <a:spLocks/>
                </p:cNvSpPr>
                <p:nvPr userDrawn="1"/>
              </p:nvSpPr>
              <p:spPr bwMode="auto">
                <a:xfrm>
                  <a:off x="6166" y="1039"/>
                  <a:ext cx="89" cy="88"/>
                </a:xfrm>
                <a:custGeom>
                  <a:avLst/>
                  <a:gdLst>
                    <a:gd name="T0" fmla="*/ 191 w 195"/>
                    <a:gd name="T1" fmla="*/ 171 h 195"/>
                    <a:gd name="T2" fmla="*/ 191 w 195"/>
                    <a:gd name="T3" fmla="*/ 185 h 195"/>
                    <a:gd name="T4" fmla="*/ 185 w 195"/>
                    <a:gd name="T5" fmla="*/ 191 h 195"/>
                    <a:gd name="T6" fmla="*/ 170 w 195"/>
                    <a:gd name="T7" fmla="*/ 191 h 195"/>
                    <a:gd name="T8" fmla="*/ 4 w 195"/>
                    <a:gd name="T9" fmla="*/ 25 h 195"/>
                    <a:gd name="T10" fmla="*/ 4 w 195"/>
                    <a:gd name="T11" fmla="*/ 10 h 195"/>
                    <a:gd name="T12" fmla="*/ 10 w 195"/>
                    <a:gd name="T13" fmla="*/ 4 h 195"/>
                    <a:gd name="T14" fmla="*/ 24 w 195"/>
                    <a:gd name="T15" fmla="*/ 4 h 195"/>
                    <a:gd name="T16" fmla="*/ 191 w 195"/>
                    <a:gd name="T17" fmla="*/ 17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195">
                      <a:moveTo>
                        <a:pt x="191" y="171"/>
                      </a:moveTo>
                      <a:cubicBezTo>
                        <a:pt x="195" y="174"/>
                        <a:pt x="195" y="181"/>
                        <a:pt x="191" y="185"/>
                      </a:cubicBezTo>
                      <a:cubicBezTo>
                        <a:pt x="185" y="191"/>
                        <a:pt x="185" y="191"/>
                        <a:pt x="185" y="191"/>
                      </a:cubicBezTo>
                      <a:cubicBezTo>
                        <a:pt x="181" y="195"/>
                        <a:pt x="174" y="195"/>
                        <a:pt x="170" y="191"/>
                      </a:cubicBezTo>
                      <a:cubicBezTo>
                        <a:pt x="4" y="25"/>
                        <a:pt x="4" y="25"/>
                        <a:pt x="4" y="25"/>
                      </a:cubicBezTo>
                      <a:cubicBezTo>
                        <a:pt x="0" y="21"/>
                        <a:pt x="0" y="14"/>
                        <a:pt x="4" y="10"/>
                      </a:cubicBezTo>
                      <a:cubicBezTo>
                        <a:pt x="10" y="4"/>
                        <a:pt x="10" y="4"/>
                        <a:pt x="10" y="4"/>
                      </a:cubicBezTo>
                      <a:cubicBezTo>
                        <a:pt x="14" y="0"/>
                        <a:pt x="21" y="0"/>
                        <a:pt x="24" y="4"/>
                      </a:cubicBezTo>
                      <a:lnTo>
                        <a:pt x="191" y="171"/>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a:extLst>
                    <a:ext uri="{FF2B5EF4-FFF2-40B4-BE49-F238E27FC236}">
                      <a16:creationId xmlns:a16="http://schemas.microsoft.com/office/drawing/2014/main" id="{19B23D7D-2813-4DB3-8E57-076681AB29B8}"/>
                    </a:ext>
                  </a:extLst>
                </p:cNvPr>
                <p:cNvSpPr>
                  <a:spLocks/>
                </p:cNvSpPr>
                <p:nvPr userDrawn="1"/>
              </p:nvSpPr>
              <p:spPr bwMode="auto">
                <a:xfrm>
                  <a:off x="6265" y="1137"/>
                  <a:ext cx="151" cy="150"/>
                </a:xfrm>
                <a:custGeom>
                  <a:avLst/>
                  <a:gdLst>
                    <a:gd name="T0" fmla="*/ 151 w 151"/>
                    <a:gd name="T1" fmla="*/ 128 h 150"/>
                    <a:gd name="T2" fmla="*/ 128 w 151"/>
                    <a:gd name="T3" fmla="*/ 150 h 150"/>
                    <a:gd name="T4" fmla="*/ 0 w 151"/>
                    <a:gd name="T5" fmla="*/ 23 h 150"/>
                    <a:gd name="T6" fmla="*/ 22 w 151"/>
                    <a:gd name="T7" fmla="*/ 0 h 150"/>
                    <a:gd name="T8" fmla="*/ 151 w 151"/>
                    <a:gd name="T9" fmla="*/ 128 h 150"/>
                  </a:gdLst>
                  <a:ahLst/>
                  <a:cxnLst>
                    <a:cxn ang="0">
                      <a:pos x="T0" y="T1"/>
                    </a:cxn>
                    <a:cxn ang="0">
                      <a:pos x="T2" y="T3"/>
                    </a:cxn>
                    <a:cxn ang="0">
                      <a:pos x="T4" y="T5"/>
                    </a:cxn>
                    <a:cxn ang="0">
                      <a:pos x="T6" y="T7"/>
                    </a:cxn>
                    <a:cxn ang="0">
                      <a:pos x="T8" y="T9"/>
                    </a:cxn>
                  </a:cxnLst>
                  <a:rect l="0" t="0" r="r" b="b"/>
                  <a:pathLst>
                    <a:path w="151" h="150">
                      <a:moveTo>
                        <a:pt x="151" y="128"/>
                      </a:moveTo>
                      <a:lnTo>
                        <a:pt x="128" y="150"/>
                      </a:lnTo>
                      <a:lnTo>
                        <a:pt x="0" y="23"/>
                      </a:lnTo>
                      <a:lnTo>
                        <a:pt x="22" y="0"/>
                      </a:lnTo>
                      <a:lnTo>
                        <a:pt x="151"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Line 94">
                  <a:extLst>
                    <a:ext uri="{FF2B5EF4-FFF2-40B4-BE49-F238E27FC236}">
                      <a16:creationId xmlns:a16="http://schemas.microsoft.com/office/drawing/2014/main" id="{4FCD27CF-786C-413D-B0EA-58AB992ECEDA}"/>
                    </a:ext>
                  </a:extLst>
                </p:cNvPr>
                <p:cNvSpPr>
                  <a:spLocks noChangeShapeType="1"/>
                </p:cNvSpPr>
                <p:nvPr userDrawn="1"/>
              </p:nvSpPr>
              <p:spPr bwMode="auto">
                <a:xfrm flipV="1">
                  <a:off x="6242" y="1115"/>
                  <a:ext cx="17" cy="16"/>
                </a:xfrm>
                <a:prstGeom prst="line">
                  <a:avLst/>
                </a:prstGeom>
                <a:noFill/>
                <a:ln w="14288" cap="rnd">
                  <a:solidFill>
                    <a:srgbClr val="73737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Line 95">
                  <a:extLst>
                    <a:ext uri="{FF2B5EF4-FFF2-40B4-BE49-F238E27FC236}">
                      <a16:creationId xmlns:a16="http://schemas.microsoft.com/office/drawing/2014/main" id="{B11EDC3C-8877-4DFD-9D26-6A53D14E107A}"/>
                    </a:ext>
                  </a:extLst>
                </p:cNvPr>
                <p:cNvSpPr>
                  <a:spLocks noChangeShapeType="1"/>
                </p:cNvSpPr>
                <p:nvPr userDrawn="1"/>
              </p:nvSpPr>
              <p:spPr bwMode="auto">
                <a:xfrm flipV="1">
                  <a:off x="6191" y="1063"/>
                  <a:ext cx="10" cy="11"/>
                </a:xfrm>
                <a:prstGeom prst="line">
                  <a:avLst/>
                </a:prstGeom>
                <a:noFill/>
                <a:ln w="14288" cap="rnd">
                  <a:solidFill>
                    <a:srgbClr val="73737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a:extLst>
                    <a:ext uri="{FF2B5EF4-FFF2-40B4-BE49-F238E27FC236}">
                      <a16:creationId xmlns:a16="http://schemas.microsoft.com/office/drawing/2014/main" id="{8A167BFA-CF71-42A0-977B-E6011032D49C}"/>
                    </a:ext>
                  </a:extLst>
                </p:cNvPr>
                <p:cNvSpPr>
                  <a:spLocks/>
                </p:cNvSpPr>
                <p:nvPr userDrawn="1"/>
              </p:nvSpPr>
              <p:spPr bwMode="auto">
                <a:xfrm>
                  <a:off x="6281" y="1139"/>
                  <a:ext cx="135" cy="127"/>
                </a:xfrm>
                <a:custGeom>
                  <a:avLst/>
                  <a:gdLst>
                    <a:gd name="T0" fmla="*/ 135 w 135"/>
                    <a:gd name="T1" fmla="*/ 126 h 127"/>
                    <a:gd name="T2" fmla="*/ 133 w 135"/>
                    <a:gd name="T3" fmla="*/ 127 h 127"/>
                    <a:gd name="T4" fmla="*/ 0 w 135"/>
                    <a:gd name="T5" fmla="*/ 8 h 127"/>
                    <a:gd name="T6" fmla="*/ 8 w 135"/>
                    <a:gd name="T7" fmla="*/ 0 h 127"/>
                    <a:gd name="T8" fmla="*/ 135 w 135"/>
                    <a:gd name="T9" fmla="*/ 126 h 127"/>
                  </a:gdLst>
                  <a:ahLst/>
                  <a:cxnLst>
                    <a:cxn ang="0">
                      <a:pos x="T0" y="T1"/>
                    </a:cxn>
                    <a:cxn ang="0">
                      <a:pos x="T2" y="T3"/>
                    </a:cxn>
                    <a:cxn ang="0">
                      <a:pos x="T4" y="T5"/>
                    </a:cxn>
                    <a:cxn ang="0">
                      <a:pos x="T6" y="T7"/>
                    </a:cxn>
                    <a:cxn ang="0">
                      <a:pos x="T8" y="T9"/>
                    </a:cxn>
                  </a:cxnLst>
                  <a:rect l="0" t="0" r="r" b="b"/>
                  <a:pathLst>
                    <a:path w="135" h="127">
                      <a:moveTo>
                        <a:pt x="135" y="126"/>
                      </a:moveTo>
                      <a:lnTo>
                        <a:pt x="133" y="127"/>
                      </a:lnTo>
                      <a:lnTo>
                        <a:pt x="0" y="8"/>
                      </a:lnTo>
                      <a:lnTo>
                        <a:pt x="8" y="0"/>
                      </a:lnTo>
                      <a:lnTo>
                        <a:pt x="135" y="12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97">
                  <a:extLst>
                    <a:ext uri="{FF2B5EF4-FFF2-40B4-BE49-F238E27FC236}">
                      <a16:creationId xmlns:a16="http://schemas.microsoft.com/office/drawing/2014/main" id="{A0D3FA31-71A9-4F04-8225-E9D37A4E580D}"/>
                    </a:ext>
                  </a:extLst>
                </p:cNvPr>
                <p:cNvSpPr>
                  <a:spLocks/>
                </p:cNvSpPr>
                <p:nvPr userDrawn="1"/>
              </p:nvSpPr>
              <p:spPr bwMode="auto">
                <a:xfrm>
                  <a:off x="6266" y="1153"/>
                  <a:ext cx="129" cy="134"/>
                </a:xfrm>
                <a:custGeom>
                  <a:avLst/>
                  <a:gdLst>
                    <a:gd name="T0" fmla="*/ 127 w 129"/>
                    <a:gd name="T1" fmla="*/ 134 h 134"/>
                    <a:gd name="T2" fmla="*/ 129 w 129"/>
                    <a:gd name="T3" fmla="*/ 132 h 134"/>
                    <a:gd name="T4" fmla="*/ 9 w 129"/>
                    <a:gd name="T5" fmla="*/ 0 h 134"/>
                    <a:gd name="T6" fmla="*/ 0 w 129"/>
                    <a:gd name="T7" fmla="*/ 8 h 134"/>
                    <a:gd name="T8" fmla="*/ 127 w 129"/>
                    <a:gd name="T9" fmla="*/ 134 h 134"/>
                  </a:gdLst>
                  <a:ahLst/>
                  <a:cxnLst>
                    <a:cxn ang="0">
                      <a:pos x="T0" y="T1"/>
                    </a:cxn>
                    <a:cxn ang="0">
                      <a:pos x="T2" y="T3"/>
                    </a:cxn>
                    <a:cxn ang="0">
                      <a:pos x="T4" y="T5"/>
                    </a:cxn>
                    <a:cxn ang="0">
                      <a:pos x="T6" y="T7"/>
                    </a:cxn>
                    <a:cxn ang="0">
                      <a:pos x="T8" y="T9"/>
                    </a:cxn>
                  </a:cxnLst>
                  <a:rect l="0" t="0" r="r" b="b"/>
                  <a:pathLst>
                    <a:path w="129" h="134">
                      <a:moveTo>
                        <a:pt x="127" y="134"/>
                      </a:moveTo>
                      <a:lnTo>
                        <a:pt x="129" y="132"/>
                      </a:lnTo>
                      <a:lnTo>
                        <a:pt x="9" y="0"/>
                      </a:lnTo>
                      <a:lnTo>
                        <a:pt x="0" y="8"/>
                      </a:lnTo>
                      <a:lnTo>
                        <a:pt x="127" y="134"/>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98">
                  <a:extLst>
                    <a:ext uri="{FF2B5EF4-FFF2-40B4-BE49-F238E27FC236}">
                      <a16:creationId xmlns:a16="http://schemas.microsoft.com/office/drawing/2014/main" id="{6CD5718C-FCD9-4EEE-9EE3-C7CE964F29E0}"/>
                    </a:ext>
                  </a:extLst>
                </p:cNvPr>
                <p:cNvSpPr>
                  <a:spLocks/>
                </p:cNvSpPr>
                <p:nvPr userDrawn="1"/>
              </p:nvSpPr>
              <p:spPr bwMode="auto">
                <a:xfrm>
                  <a:off x="6294" y="1264"/>
                  <a:ext cx="127" cy="19"/>
                </a:xfrm>
                <a:custGeom>
                  <a:avLst/>
                  <a:gdLst>
                    <a:gd name="T0" fmla="*/ 280 w 280"/>
                    <a:gd name="T1" fmla="*/ 17 h 41"/>
                    <a:gd name="T2" fmla="*/ 263 w 280"/>
                    <a:gd name="T3" fmla="*/ 0 h 41"/>
                    <a:gd name="T4" fmla="*/ 16 w 280"/>
                    <a:gd name="T5" fmla="*/ 0 h 41"/>
                    <a:gd name="T6" fmla="*/ 0 w 280"/>
                    <a:gd name="T7" fmla="*/ 17 h 41"/>
                    <a:gd name="T8" fmla="*/ 0 w 280"/>
                    <a:gd name="T9" fmla="*/ 24 h 41"/>
                    <a:gd name="T10" fmla="*/ 16 w 280"/>
                    <a:gd name="T11" fmla="*/ 41 h 41"/>
                    <a:gd name="T12" fmla="*/ 263 w 280"/>
                    <a:gd name="T13" fmla="*/ 41 h 41"/>
                    <a:gd name="T14" fmla="*/ 280 w 280"/>
                    <a:gd name="T15" fmla="*/ 24 h 41"/>
                    <a:gd name="T16" fmla="*/ 280 w 280"/>
                    <a:gd name="T1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41">
                      <a:moveTo>
                        <a:pt x="280" y="17"/>
                      </a:moveTo>
                      <a:cubicBezTo>
                        <a:pt x="280" y="8"/>
                        <a:pt x="272" y="0"/>
                        <a:pt x="263" y="0"/>
                      </a:cubicBezTo>
                      <a:cubicBezTo>
                        <a:pt x="16" y="0"/>
                        <a:pt x="16" y="0"/>
                        <a:pt x="16" y="0"/>
                      </a:cubicBezTo>
                      <a:cubicBezTo>
                        <a:pt x="7" y="0"/>
                        <a:pt x="0" y="8"/>
                        <a:pt x="0" y="17"/>
                      </a:cubicBezTo>
                      <a:cubicBezTo>
                        <a:pt x="0" y="24"/>
                        <a:pt x="0" y="24"/>
                        <a:pt x="0" y="24"/>
                      </a:cubicBezTo>
                      <a:cubicBezTo>
                        <a:pt x="0" y="33"/>
                        <a:pt x="7" y="41"/>
                        <a:pt x="16" y="41"/>
                      </a:cubicBezTo>
                      <a:cubicBezTo>
                        <a:pt x="263" y="41"/>
                        <a:pt x="263" y="41"/>
                        <a:pt x="263" y="41"/>
                      </a:cubicBezTo>
                      <a:cubicBezTo>
                        <a:pt x="272" y="41"/>
                        <a:pt x="280" y="33"/>
                        <a:pt x="280" y="24"/>
                      </a:cubicBezTo>
                      <a:lnTo>
                        <a:pt x="280" y="17"/>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99">
                  <a:extLst>
                    <a:ext uri="{FF2B5EF4-FFF2-40B4-BE49-F238E27FC236}">
                      <a16:creationId xmlns:a16="http://schemas.microsoft.com/office/drawing/2014/main" id="{CBF33669-C732-4305-90FC-B00DE2D10C91}"/>
                    </a:ext>
                  </a:extLst>
                </p:cNvPr>
                <p:cNvSpPr>
                  <a:spLocks noChangeArrowheads="1"/>
                </p:cNvSpPr>
                <p:nvPr userDrawn="1"/>
              </p:nvSpPr>
              <p:spPr bwMode="auto">
                <a:xfrm>
                  <a:off x="6235" y="1288"/>
                  <a:ext cx="37"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100">
                  <a:extLst>
                    <a:ext uri="{FF2B5EF4-FFF2-40B4-BE49-F238E27FC236}">
                      <a16:creationId xmlns:a16="http://schemas.microsoft.com/office/drawing/2014/main" id="{F0FB1127-119D-408F-AC70-98FFC9869B7F}"/>
                    </a:ext>
                  </a:extLst>
                </p:cNvPr>
                <p:cNvSpPr>
                  <a:spLocks noChangeArrowheads="1"/>
                </p:cNvSpPr>
                <p:nvPr userDrawn="1"/>
              </p:nvSpPr>
              <p:spPr bwMode="auto">
                <a:xfrm>
                  <a:off x="6309" y="1288"/>
                  <a:ext cx="36"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101">
                  <a:extLst>
                    <a:ext uri="{FF2B5EF4-FFF2-40B4-BE49-F238E27FC236}">
                      <a16:creationId xmlns:a16="http://schemas.microsoft.com/office/drawing/2014/main" id="{A3789E18-7EEE-4921-9718-E3111D872CFC}"/>
                    </a:ext>
                  </a:extLst>
                </p:cNvPr>
                <p:cNvSpPr>
                  <a:spLocks noChangeArrowheads="1"/>
                </p:cNvSpPr>
                <p:nvPr userDrawn="1"/>
              </p:nvSpPr>
              <p:spPr bwMode="auto">
                <a:xfrm>
                  <a:off x="6364" y="1288"/>
                  <a:ext cx="37"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a:extLst>
                    <a:ext uri="{FF2B5EF4-FFF2-40B4-BE49-F238E27FC236}">
                      <a16:creationId xmlns:a16="http://schemas.microsoft.com/office/drawing/2014/main" id="{CFF27981-F1C0-4141-B3F8-2B18F53E845E}"/>
                    </a:ext>
                  </a:extLst>
                </p:cNvPr>
                <p:cNvSpPr>
                  <a:spLocks/>
                </p:cNvSpPr>
                <p:nvPr userDrawn="1"/>
              </p:nvSpPr>
              <p:spPr bwMode="auto">
                <a:xfrm>
                  <a:off x="6209" y="1229"/>
                  <a:ext cx="66" cy="77"/>
                </a:xfrm>
                <a:custGeom>
                  <a:avLst/>
                  <a:gdLst>
                    <a:gd name="T0" fmla="*/ 143 w 143"/>
                    <a:gd name="T1" fmla="*/ 0 h 171"/>
                    <a:gd name="T2" fmla="*/ 38 w 143"/>
                    <a:gd name="T3" fmla="*/ 0 h 171"/>
                    <a:gd name="T4" fmla="*/ 9 w 143"/>
                    <a:gd name="T5" fmla="*/ 171 h 171"/>
                    <a:gd name="T6" fmla="*/ 114 w 143"/>
                    <a:gd name="T7" fmla="*/ 171 h 171"/>
                    <a:gd name="T8" fmla="*/ 143 w 143"/>
                    <a:gd name="T9" fmla="*/ 0 h 171"/>
                  </a:gdLst>
                  <a:ahLst/>
                  <a:cxnLst>
                    <a:cxn ang="0">
                      <a:pos x="T0" y="T1"/>
                    </a:cxn>
                    <a:cxn ang="0">
                      <a:pos x="T2" y="T3"/>
                    </a:cxn>
                    <a:cxn ang="0">
                      <a:pos x="T4" y="T5"/>
                    </a:cxn>
                    <a:cxn ang="0">
                      <a:pos x="T6" y="T7"/>
                    </a:cxn>
                    <a:cxn ang="0">
                      <a:pos x="T8" y="T9"/>
                    </a:cxn>
                  </a:cxnLst>
                  <a:rect l="0" t="0" r="r" b="b"/>
                  <a:pathLst>
                    <a:path w="143" h="171">
                      <a:moveTo>
                        <a:pt x="143" y="0"/>
                      </a:moveTo>
                      <a:cubicBezTo>
                        <a:pt x="112" y="0"/>
                        <a:pt x="56" y="0"/>
                        <a:pt x="38" y="0"/>
                      </a:cubicBezTo>
                      <a:cubicBezTo>
                        <a:pt x="0" y="44"/>
                        <a:pt x="9" y="171"/>
                        <a:pt x="9" y="171"/>
                      </a:cubicBezTo>
                      <a:cubicBezTo>
                        <a:pt x="114" y="171"/>
                        <a:pt x="114" y="171"/>
                        <a:pt x="114" y="171"/>
                      </a:cubicBezTo>
                      <a:cubicBezTo>
                        <a:pt x="114" y="171"/>
                        <a:pt x="105" y="44"/>
                        <a:pt x="143"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03">
                  <a:extLst>
                    <a:ext uri="{FF2B5EF4-FFF2-40B4-BE49-F238E27FC236}">
                      <a16:creationId xmlns:a16="http://schemas.microsoft.com/office/drawing/2014/main" id="{18BABFF7-7DB4-4C83-8B87-E6212E8C5F36}"/>
                    </a:ext>
                  </a:extLst>
                </p:cNvPr>
                <p:cNvSpPr>
                  <a:spLocks/>
                </p:cNvSpPr>
                <p:nvPr userDrawn="1"/>
              </p:nvSpPr>
              <p:spPr bwMode="auto">
                <a:xfrm>
                  <a:off x="6274" y="1283"/>
                  <a:ext cx="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38A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04">
                  <a:extLst>
                    <a:ext uri="{FF2B5EF4-FFF2-40B4-BE49-F238E27FC236}">
                      <a16:creationId xmlns:a16="http://schemas.microsoft.com/office/drawing/2014/main" id="{F4A4686F-9A33-4D75-88F0-D09C5A2FA740}"/>
                    </a:ext>
                  </a:extLst>
                </p:cNvPr>
                <p:cNvSpPr>
                  <a:spLocks/>
                </p:cNvSpPr>
                <p:nvPr userDrawn="1"/>
              </p:nvSpPr>
              <p:spPr bwMode="auto">
                <a:xfrm>
                  <a:off x="6209" y="1229"/>
                  <a:ext cx="25" cy="77"/>
                </a:xfrm>
                <a:custGeom>
                  <a:avLst/>
                  <a:gdLst>
                    <a:gd name="T0" fmla="*/ 54 w 54"/>
                    <a:gd name="T1" fmla="*/ 0 h 171"/>
                    <a:gd name="T2" fmla="*/ 39 w 54"/>
                    <a:gd name="T3" fmla="*/ 0 h 171"/>
                    <a:gd name="T4" fmla="*/ 10 w 54"/>
                    <a:gd name="T5" fmla="*/ 171 h 171"/>
                    <a:gd name="T6" fmla="*/ 25 w 54"/>
                    <a:gd name="T7" fmla="*/ 171 h 171"/>
                    <a:gd name="T8" fmla="*/ 54 w 54"/>
                    <a:gd name="T9" fmla="*/ 0 h 171"/>
                  </a:gdLst>
                  <a:ahLst/>
                  <a:cxnLst>
                    <a:cxn ang="0">
                      <a:pos x="T0" y="T1"/>
                    </a:cxn>
                    <a:cxn ang="0">
                      <a:pos x="T2" y="T3"/>
                    </a:cxn>
                    <a:cxn ang="0">
                      <a:pos x="T4" y="T5"/>
                    </a:cxn>
                    <a:cxn ang="0">
                      <a:pos x="T6" y="T7"/>
                    </a:cxn>
                    <a:cxn ang="0">
                      <a:pos x="T8" y="T9"/>
                    </a:cxn>
                  </a:cxnLst>
                  <a:rect l="0" t="0" r="r" b="b"/>
                  <a:pathLst>
                    <a:path w="54" h="171">
                      <a:moveTo>
                        <a:pt x="54" y="0"/>
                      </a:moveTo>
                      <a:cubicBezTo>
                        <a:pt x="48" y="0"/>
                        <a:pt x="43" y="0"/>
                        <a:pt x="39" y="0"/>
                      </a:cubicBezTo>
                      <a:cubicBezTo>
                        <a:pt x="0" y="44"/>
                        <a:pt x="10" y="171"/>
                        <a:pt x="10" y="171"/>
                      </a:cubicBezTo>
                      <a:cubicBezTo>
                        <a:pt x="25" y="171"/>
                        <a:pt x="25" y="171"/>
                        <a:pt x="25" y="171"/>
                      </a:cubicBezTo>
                      <a:cubicBezTo>
                        <a:pt x="25" y="171"/>
                        <a:pt x="16" y="44"/>
                        <a:pt x="54" y="0"/>
                      </a:cubicBezTo>
                      <a:close/>
                    </a:path>
                  </a:pathLst>
                </a:custGeom>
                <a:solidFill>
                  <a:srgbClr val="38A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a:extLst>
                    <a:ext uri="{FF2B5EF4-FFF2-40B4-BE49-F238E27FC236}">
                      <a16:creationId xmlns:a16="http://schemas.microsoft.com/office/drawing/2014/main" id="{67B0E895-53AA-4087-AF6F-24E4465FC07D}"/>
                    </a:ext>
                  </a:extLst>
                </p:cNvPr>
                <p:cNvSpPr>
                  <a:spLocks/>
                </p:cNvSpPr>
                <p:nvPr userDrawn="1"/>
              </p:nvSpPr>
              <p:spPr bwMode="auto">
                <a:xfrm>
                  <a:off x="6251" y="1229"/>
                  <a:ext cx="174" cy="77"/>
                </a:xfrm>
                <a:custGeom>
                  <a:avLst/>
                  <a:gdLst>
                    <a:gd name="T0" fmla="*/ 373 w 382"/>
                    <a:gd name="T1" fmla="*/ 120 h 171"/>
                    <a:gd name="T2" fmla="*/ 127 w 382"/>
                    <a:gd name="T3" fmla="*/ 120 h 171"/>
                    <a:gd name="T4" fmla="*/ 126 w 382"/>
                    <a:gd name="T5" fmla="*/ 120 h 171"/>
                    <a:gd name="T6" fmla="*/ 126 w 382"/>
                    <a:gd name="T7" fmla="*/ 0 h 171"/>
                    <a:gd name="T8" fmla="*/ 38 w 382"/>
                    <a:gd name="T9" fmla="*/ 0 h 171"/>
                    <a:gd name="T10" fmla="*/ 9 w 382"/>
                    <a:gd name="T11" fmla="*/ 171 h 171"/>
                    <a:gd name="T12" fmla="*/ 373 w 382"/>
                    <a:gd name="T13" fmla="*/ 171 h 171"/>
                    <a:gd name="T14" fmla="*/ 382 w 382"/>
                    <a:gd name="T15" fmla="*/ 163 h 171"/>
                    <a:gd name="T16" fmla="*/ 382 w 382"/>
                    <a:gd name="T17" fmla="*/ 128 h 171"/>
                    <a:gd name="T18" fmla="*/ 373 w 382"/>
                    <a:gd name="T19" fmla="*/ 1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171">
                      <a:moveTo>
                        <a:pt x="373" y="120"/>
                      </a:moveTo>
                      <a:cubicBezTo>
                        <a:pt x="127" y="120"/>
                        <a:pt x="127" y="120"/>
                        <a:pt x="127" y="120"/>
                      </a:cubicBezTo>
                      <a:cubicBezTo>
                        <a:pt x="127" y="120"/>
                        <a:pt x="127" y="120"/>
                        <a:pt x="126" y="120"/>
                      </a:cubicBezTo>
                      <a:cubicBezTo>
                        <a:pt x="126" y="0"/>
                        <a:pt x="126" y="0"/>
                        <a:pt x="126" y="0"/>
                      </a:cubicBezTo>
                      <a:cubicBezTo>
                        <a:pt x="126" y="0"/>
                        <a:pt x="69" y="0"/>
                        <a:pt x="38" y="0"/>
                      </a:cubicBezTo>
                      <a:cubicBezTo>
                        <a:pt x="0" y="44"/>
                        <a:pt x="9" y="171"/>
                        <a:pt x="9" y="171"/>
                      </a:cubicBezTo>
                      <a:cubicBezTo>
                        <a:pt x="373" y="171"/>
                        <a:pt x="373" y="171"/>
                        <a:pt x="373" y="171"/>
                      </a:cubicBezTo>
                      <a:cubicBezTo>
                        <a:pt x="378" y="171"/>
                        <a:pt x="382" y="168"/>
                        <a:pt x="382" y="163"/>
                      </a:cubicBezTo>
                      <a:cubicBezTo>
                        <a:pt x="382" y="128"/>
                        <a:pt x="382" y="128"/>
                        <a:pt x="382" y="128"/>
                      </a:cubicBezTo>
                      <a:cubicBezTo>
                        <a:pt x="382" y="124"/>
                        <a:pt x="378" y="120"/>
                        <a:pt x="373" y="12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a:extLst>
                    <a:ext uri="{FF2B5EF4-FFF2-40B4-BE49-F238E27FC236}">
                      <a16:creationId xmlns:a16="http://schemas.microsoft.com/office/drawing/2014/main" id="{BF97D152-F0ED-4407-BC2A-065F1304D863}"/>
                    </a:ext>
                  </a:extLst>
                </p:cNvPr>
                <p:cNvSpPr>
                  <a:spLocks/>
                </p:cNvSpPr>
                <p:nvPr userDrawn="1"/>
              </p:nvSpPr>
              <p:spPr bwMode="auto">
                <a:xfrm>
                  <a:off x="6251" y="1229"/>
                  <a:ext cx="57" cy="77"/>
                </a:xfrm>
                <a:custGeom>
                  <a:avLst/>
                  <a:gdLst>
                    <a:gd name="T0" fmla="*/ 47 w 126"/>
                    <a:gd name="T1" fmla="*/ 8 h 171"/>
                    <a:gd name="T2" fmla="*/ 126 w 126"/>
                    <a:gd name="T3" fmla="*/ 8 h 171"/>
                    <a:gd name="T4" fmla="*/ 126 w 126"/>
                    <a:gd name="T5" fmla="*/ 0 h 171"/>
                    <a:gd name="T6" fmla="*/ 38 w 126"/>
                    <a:gd name="T7" fmla="*/ 0 h 171"/>
                    <a:gd name="T8" fmla="*/ 9 w 126"/>
                    <a:gd name="T9" fmla="*/ 171 h 171"/>
                    <a:gd name="T10" fmla="*/ 17 w 126"/>
                    <a:gd name="T11" fmla="*/ 171 h 171"/>
                    <a:gd name="T12" fmla="*/ 47 w 126"/>
                    <a:gd name="T13" fmla="*/ 8 h 171"/>
                  </a:gdLst>
                  <a:ahLst/>
                  <a:cxnLst>
                    <a:cxn ang="0">
                      <a:pos x="T0" y="T1"/>
                    </a:cxn>
                    <a:cxn ang="0">
                      <a:pos x="T2" y="T3"/>
                    </a:cxn>
                    <a:cxn ang="0">
                      <a:pos x="T4" y="T5"/>
                    </a:cxn>
                    <a:cxn ang="0">
                      <a:pos x="T6" y="T7"/>
                    </a:cxn>
                    <a:cxn ang="0">
                      <a:pos x="T8" y="T9"/>
                    </a:cxn>
                    <a:cxn ang="0">
                      <a:pos x="T10" y="T11"/>
                    </a:cxn>
                    <a:cxn ang="0">
                      <a:pos x="T12" y="T13"/>
                    </a:cxn>
                  </a:cxnLst>
                  <a:rect l="0" t="0" r="r" b="b"/>
                  <a:pathLst>
                    <a:path w="126" h="171">
                      <a:moveTo>
                        <a:pt x="47" y="8"/>
                      </a:moveTo>
                      <a:cubicBezTo>
                        <a:pt x="71" y="8"/>
                        <a:pt x="109" y="8"/>
                        <a:pt x="126" y="8"/>
                      </a:cubicBezTo>
                      <a:cubicBezTo>
                        <a:pt x="126" y="0"/>
                        <a:pt x="126" y="0"/>
                        <a:pt x="126" y="0"/>
                      </a:cubicBezTo>
                      <a:cubicBezTo>
                        <a:pt x="126" y="0"/>
                        <a:pt x="69" y="0"/>
                        <a:pt x="38" y="0"/>
                      </a:cubicBezTo>
                      <a:cubicBezTo>
                        <a:pt x="0" y="44"/>
                        <a:pt x="9" y="171"/>
                        <a:pt x="9" y="171"/>
                      </a:cubicBezTo>
                      <a:cubicBezTo>
                        <a:pt x="17" y="171"/>
                        <a:pt x="17" y="171"/>
                        <a:pt x="17" y="171"/>
                      </a:cubicBezTo>
                      <a:cubicBezTo>
                        <a:pt x="16" y="142"/>
                        <a:pt x="14" y="46"/>
                        <a:pt x="47" y="8"/>
                      </a:cubicBezTo>
                      <a:close/>
                    </a:path>
                  </a:pathLst>
                </a:custGeom>
                <a:solidFill>
                  <a:srgbClr val="38A1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a:extLst>
                    <a:ext uri="{FF2B5EF4-FFF2-40B4-BE49-F238E27FC236}">
                      <a16:creationId xmlns:a16="http://schemas.microsoft.com/office/drawing/2014/main" id="{4BCEEA36-1490-45CF-81AA-660D43F22C58}"/>
                    </a:ext>
                  </a:extLst>
                </p:cNvPr>
                <p:cNvSpPr>
                  <a:spLocks/>
                </p:cNvSpPr>
                <p:nvPr userDrawn="1"/>
              </p:nvSpPr>
              <p:spPr bwMode="auto">
                <a:xfrm>
                  <a:off x="6255" y="130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a:extLst>
                    <a:ext uri="{FF2B5EF4-FFF2-40B4-BE49-F238E27FC236}">
                      <a16:creationId xmlns:a16="http://schemas.microsoft.com/office/drawing/2014/main" id="{C6D7E401-E59F-4537-B11E-3A3CB956BB2B}"/>
                    </a:ext>
                  </a:extLst>
                </p:cNvPr>
                <p:cNvSpPr>
                  <a:spLocks/>
                </p:cNvSpPr>
                <p:nvPr userDrawn="1"/>
              </p:nvSpPr>
              <p:spPr bwMode="auto">
                <a:xfrm>
                  <a:off x="6255" y="130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a:extLst>
                    <a:ext uri="{FF2B5EF4-FFF2-40B4-BE49-F238E27FC236}">
                      <a16:creationId xmlns:a16="http://schemas.microsoft.com/office/drawing/2014/main" id="{84F9F9B1-3FA2-4DDB-888D-525B8B4956B7}"/>
                    </a:ext>
                  </a:extLst>
                </p:cNvPr>
                <p:cNvSpPr>
                  <a:spLocks/>
                </p:cNvSpPr>
                <p:nvPr userDrawn="1"/>
              </p:nvSpPr>
              <p:spPr bwMode="auto">
                <a:xfrm>
                  <a:off x="6255" y="13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a:extLst>
                    <a:ext uri="{FF2B5EF4-FFF2-40B4-BE49-F238E27FC236}">
                      <a16:creationId xmlns:a16="http://schemas.microsoft.com/office/drawing/2014/main" id="{CAC79B52-9250-4D2A-B724-ADF1829E0418}"/>
                    </a:ext>
                  </a:extLst>
                </p:cNvPr>
                <p:cNvSpPr>
                  <a:spLocks/>
                </p:cNvSpPr>
                <p:nvPr userDrawn="1"/>
              </p:nvSpPr>
              <p:spPr bwMode="auto">
                <a:xfrm>
                  <a:off x="6255" y="130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a:extLst>
                    <a:ext uri="{FF2B5EF4-FFF2-40B4-BE49-F238E27FC236}">
                      <a16:creationId xmlns:a16="http://schemas.microsoft.com/office/drawing/2014/main" id="{BEF96E31-CEBC-4932-A2C7-795E9F45A196}"/>
                    </a:ext>
                  </a:extLst>
                </p:cNvPr>
                <p:cNvSpPr>
                  <a:spLocks/>
                </p:cNvSpPr>
                <p:nvPr userDrawn="1"/>
              </p:nvSpPr>
              <p:spPr bwMode="auto">
                <a:xfrm>
                  <a:off x="6259" y="1283"/>
                  <a:ext cx="166" cy="23"/>
                </a:xfrm>
                <a:custGeom>
                  <a:avLst/>
                  <a:gdLst>
                    <a:gd name="T0" fmla="*/ 357 w 365"/>
                    <a:gd name="T1" fmla="*/ 0 h 51"/>
                    <a:gd name="T2" fmla="*/ 357 w 365"/>
                    <a:gd name="T3" fmla="*/ 32 h 51"/>
                    <a:gd name="T4" fmla="*/ 348 w 365"/>
                    <a:gd name="T5" fmla="*/ 41 h 51"/>
                    <a:gd name="T6" fmla="*/ 0 w 365"/>
                    <a:gd name="T7" fmla="*/ 41 h 51"/>
                    <a:gd name="T8" fmla="*/ 0 w 365"/>
                    <a:gd name="T9" fmla="*/ 51 h 51"/>
                    <a:gd name="T10" fmla="*/ 356 w 365"/>
                    <a:gd name="T11" fmla="*/ 51 h 51"/>
                    <a:gd name="T12" fmla="*/ 365 w 365"/>
                    <a:gd name="T13" fmla="*/ 43 h 51"/>
                    <a:gd name="T14" fmla="*/ 365 w 365"/>
                    <a:gd name="T15" fmla="*/ 8 h 51"/>
                    <a:gd name="T16" fmla="*/ 357 w 365"/>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51">
                      <a:moveTo>
                        <a:pt x="357" y="0"/>
                      </a:moveTo>
                      <a:cubicBezTo>
                        <a:pt x="357" y="32"/>
                        <a:pt x="357" y="32"/>
                        <a:pt x="357" y="32"/>
                      </a:cubicBezTo>
                      <a:cubicBezTo>
                        <a:pt x="357" y="37"/>
                        <a:pt x="353" y="41"/>
                        <a:pt x="348" y="41"/>
                      </a:cubicBezTo>
                      <a:cubicBezTo>
                        <a:pt x="0" y="41"/>
                        <a:pt x="0" y="41"/>
                        <a:pt x="0" y="41"/>
                      </a:cubicBezTo>
                      <a:cubicBezTo>
                        <a:pt x="0" y="45"/>
                        <a:pt x="0" y="49"/>
                        <a:pt x="0" y="51"/>
                      </a:cubicBezTo>
                      <a:cubicBezTo>
                        <a:pt x="356" y="51"/>
                        <a:pt x="356" y="51"/>
                        <a:pt x="356" y="51"/>
                      </a:cubicBezTo>
                      <a:cubicBezTo>
                        <a:pt x="361" y="51"/>
                        <a:pt x="365" y="48"/>
                        <a:pt x="365" y="43"/>
                      </a:cubicBezTo>
                      <a:cubicBezTo>
                        <a:pt x="365" y="8"/>
                        <a:pt x="365" y="8"/>
                        <a:pt x="365" y="8"/>
                      </a:cubicBezTo>
                      <a:cubicBezTo>
                        <a:pt x="365" y="4"/>
                        <a:pt x="361" y="0"/>
                        <a:pt x="357" y="0"/>
                      </a:cubicBezTo>
                      <a:close/>
                    </a:path>
                  </a:pathLst>
                </a:custGeom>
                <a:solidFill>
                  <a:srgbClr val="0D52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a:extLst>
                    <a:ext uri="{FF2B5EF4-FFF2-40B4-BE49-F238E27FC236}">
                      <a16:creationId xmlns:a16="http://schemas.microsoft.com/office/drawing/2014/main" id="{93B59B33-B7AA-411E-A274-9F07023088AE}"/>
                    </a:ext>
                  </a:extLst>
                </p:cNvPr>
                <p:cNvSpPr>
                  <a:spLocks/>
                </p:cNvSpPr>
                <p:nvPr userDrawn="1"/>
              </p:nvSpPr>
              <p:spPr bwMode="auto">
                <a:xfrm>
                  <a:off x="6262" y="1237"/>
                  <a:ext cx="39" cy="46"/>
                </a:xfrm>
                <a:custGeom>
                  <a:avLst/>
                  <a:gdLst>
                    <a:gd name="T0" fmla="*/ 84 w 84"/>
                    <a:gd name="T1" fmla="*/ 101 h 101"/>
                    <a:gd name="T2" fmla="*/ 84 w 84"/>
                    <a:gd name="T3" fmla="*/ 0 h 101"/>
                    <a:gd name="T4" fmla="*/ 23 w 84"/>
                    <a:gd name="T5" fmla="*/ 0 h 101"/>
                    <a:gd name="T6" fmla="*/ 0 w 84"/>
                    <a:gd name="T7" fmla="*/ 101 h 101"/>
                    <a:gd name="T8" fmla="*/ 84 w 84"/>
                    <a:gd name="T9" fmla="*/ 101 h 101"/>
                  </a:gdLst>
                  <a:ahLst/>
                  <a:cxnLst>
                    <a:cxn ang="0">
                      <a:pos x="T0" y="T1"/>
                    </a:cxn>
                    <a:cxn ang="0">
                      <a:pos x="T2" y="T3"/>
                    </a:cxn>
                    <a:cxn ang="0">
                      <a:pos x="T4" y="T5"/>
                    </a:cxn>
                    <a:cxn ang="0">
                      <a:pos x="T6" y="T7"/>
                    </a:cxn>
                    <a:cxn ang="0">
                      <a:pos x="T8" y="T9"/>
                    </a:cxn>
                  </a:cxnLst>
                  <a:rect l="0" t="0" r="r" b="b"/>
                  <a:pathLst>
                    <a:path w="84" h="101">
                      <a:moveTo>
                        <a:pt x="84" y="101"/>
                      </a:moveTo>
                      <a:cubicBezTo>
                        <a:pt x="84" y="0"/>
                        <a:pt x="84" y="0"/>
                        <a:pt x="84" y="0"/>
                      </a:cubicBezTo>
                      <a:cubicBezTo>
                        <a:pt x="84" y="0"/>
                        <a:pt x="47" y="0"/>
                        <a:pt x="23" y="0"/>
                      </a:cubicBezTo>
                      <a:cubicBezTo>
                        <a:pt x="4" y="21"/>
                        <a:pt x="0" y="69"/>
                        <a:pt x="0" y="101"/>
                      </a:cubicBezTo>
                      <a:lnTo>
                        <a:pt x="84" y="101"/>
                      </a:ln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a:extLst>
                    <a:ext uri="{FF2B5EF4-FFF2-40B4-BE49-F238E27FC236}">
                      <a16:creationId xmlns:a16="http://schemas.microsoft.com/office/drawing/2014/main" id="{66567664-81A3-4153-AA7D-C97BBDD43EF3}"/>
                    </a:ext>
                  </a:extLst>
                </p:cNvPr>
                <p:cNvSpPr>
                  <a:spLocks/>
                </p:cNvSpPr>
                <p:nvPr userDrawn="1"/>
              </p:nvSpPr>
              <p:spPr bwMode="auto">
                <a:xfrm>
                  <a:off x="6262" y="1237"/>
                  <a:ext cx="39" cy="46"/>
                </a:xfrm>
                <a:custGeom>
                  <a:avLst/>
                  <a:gdLst>
                    <a:gd name="T0" fmla="*/ 84 w 84"/>
                    <a:gd name="T1" fmla="*/ 101 h 101"/>
                    <a:gd name="T2" fmla="*/ 23 w 84"/>
                    <a:gd name="T3" fmla="*/ 0 h 101"/>
                    <a:gd name="T4" fmla="*/ 0 w 84"/>
                    <a:gd name="T5" fmla="*/ 101 h 101"/>
                    <a:gd name="T6" fmla="*/ 84 w 84"/>
                    <a:gd name="T7" fmla="*/ 101 h 101"/>
                  </a:gdLst>
                  <a:ahLst/>
                  <a:cxnLst>
                    <a:cxn ang="0">
                      <a:pos x="T0" y="T1"/>
                    </a:cxn>
                    <a:cxn ang="0">
                      <a:pos x="T2" y="T3"/>
                    </a:cxn>
                    <a:cxn ang="0">
                      <a:pos x="T4" y="T5"/>
                    </a:cxn>
                    <a:cxn ang="0">
                      <a:pos x="T6" y="T7"/>
                    </a:cxn>
                  </a:cxnLst>
                  <a:rect l="0" t="0" r="r" b="b"/>
                  <a:pathLst>
                    <a:path w="84" h="101">
                      <a:moveTo>
                        <a:pt x="84" y="101"/>
                      </a:moveTo>
                      <a:cubicBezTo>
                        <a:pt x="84" y="101"/>
                        <a:pt x="49" y="42"/>
                        <a:pt x="23" y="0"/>
                      </a:cubicBezTo>
                      <a:cubicBezTo>
                        <a:pt x="4" y="21"/>
                        <a:pt x="0" y="69"/>
                        <a:pt x="0" y="101"/>
                      </a:cubicBezTo>
                      <a:lnTo>
                        <a:pt x="84" y="101"/>
                      </a:lnTo>
                      <a:close/>
                    </a:path>
                  </a:pathLst>
                </a:custGeom>
                <a:solidFill>
                  <a:srgbClr val="D7F0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114">
                  <a:extLst>
                    <a:ext uri="{FF2B5EF4-FFF2-40B4-BE49-F238E27FC236}">
                      <a16:creationId xmlns:a16="http://schemas.microsoft.com/office/drawing/2014/main" id="{06851F84-7357-4C7B-83AD-43F5999D0AAE}"/>
                    </a:ext>
                  </a:extLst>
                </p:cNvPr>
                <p:cNvSpPr>
                  <a:spLocks noChangeArrowheads="1"/>
                </p:cNvSpPr>
                <p:nvPr userDrawn="1"/>
              </p:nvSpPr>
              <p:spPr bwMode="auto">
                <a:xfrm>
                  <a:off x="6263" y="1288"/>
                  <a:ext cx="37"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115">
                  <a:extLst>
                    <a:ext uri="{FF2B5EF4-FFF2-40B4-BE49-F238E27FC236}">
                      <a16:creationId xmlns:a16="http://schemas.microsoft.com/office/drawing/2014/main" id="{D4DB6919-6B60-461F-AE0A-536B3E74DB75}"/>
                    </a:ext>
                  </a:extLst>
                </p:cNvPr>
                <p:cNvSpPr>
                  <a:spLocks noChangeArrowheads="1"/>
                </p:cNvSpPr>
                <p:nvPr userDrawn="1"/>
              </p:nvSpPr>
              <p:spPr bwMode="auto">
                <a:xfrm>
                  <a:off x="6272" y="1297"/>
                  <a:ext cx="19" cy="19"/>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116">
                  <a:extLst>
                    <a:ext uri="{FF2B5EF4-FFF2-40B4-BE49-F238E27FC236}">
                      <a16:creationId xmlns:a16="http://schemas.microsoft.com/office/drawing/2014/main" id="{092E2051-B1D1-4067-9D38-F4025DDDC3F8}"/>
                    </a:ext>
                  </a:extLst>
                </p:cNvPr>
                <p:cNvSpPr>
                  <a:spLocks noChangeArrowheads="1"/>
                </p:cNvSpPr>
                <p:nvPr userDrawn="1"/>
              </p:nvSpPr>
              <p:spPr bwMode="auto">
                <a:xfrm>
                  <a:off x="6375" y="1288"/>
                  <a:ext cx="37"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117">
                  <a:extLst>
                    <a:ext uri="{FF2B5EF4-FFF2-40B4-BE49-F238E27FC236}">
                      <a16:creationId xmlns:a16="http://schemas.microsoft.com/office/drawing/2014/main" id="{452FF931-F74E-4502-ACE2-FEB8297BA332}"/>
                    </a:ext>
                  </a:extLst>
                </p:cNvPr>
                <p:cNvSpPr>
                  <a:spLocks noChangeArrowheads="1"/>
                </p:cNvSpPr>
                <p:nvPr userDrawn="1"/>
              </p:nvSpPr>
              <p:spPr bwMode="auto">
                <a:xfrm>
                  <a:off x="6384" y="1297"/>
                  <a:ext cx="19" cy="19"/>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118">
                  <a:extLst>
                    <a:ext uri="{FF2B5EF4-FFF2-40B4-BE49-F238E27FC236}">
                      <a16:creationId xmlns:a16="http://schemas.microsoft.com/office/drawing/2014/main" id="{E2C235A0-E950-431D-84E7-EA34982ABEFA}"/>
                    </a:ext>
                  </a:extLst>
                </p:cNvPr>
                <p:cNvSpPr>
                  <a:spLocks noChangeArrowheads="1"/>
                </p:cNvSpPr>
                <p:nvPr userDrawn="1"/>
              </p:nvSpPr>
              <p:spPr bwMode="auto">
                <a:xfrm>
                  <a:off x="6337" y="1288"/>
                  <a:ext cx="36" cy="36"/>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119">
                  <a:extLst>
                    <a:ext uri="{FF2B5EF4-FFF2-40B4-BE49-F238E27FC236}">
                      <a16:creationId xmlns:a16="http://schemas.microsoft.com/office/drawing/2014/main" id="{26545811-6E38-46F7-8960-BD23DBBBD590}"/>
                    </a:ext>
                  </a:extLst>
                </p:cNvPr>
                <p:cNvSpPr>
                  <a:spLocks noChangeArrowheads="1"/>
                </p:cNvSpPr>
                <p:nvPr userDrawn="1"/>
              </p:nvSpPr>
              <p:spPr bwMode="auto">
                <a:xfrm>
                  <a:off x="6345" y="1297"/>
                  <a:ext cx="19" cy="19"/>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a:extLst>
                    <a:ext uri="{FF2B5EF4-FFF2-40B4-BE49-F238E27FC236}">
                      <a16:creationId xmlns:a16="http://schemas.microsoft.com/office/drawing/2014/main" id="{E3CE0C48-64EE-415C-A1F1-9BDDAD0E3210}"/>
                    </a:ext>
                  </a:extLst>
                </p:cNvPr>
                <p:cNvSpPr>
                  <a:spLocks/>
                </p:cNvSpPr>
                <p:nvPr userDrawn="1"/>
              </p:nvSpPr>
              <p:spPr bwMode="auto">
                <a:xfrm>
                  <a:off x="6272" y="1299"/>
                  <a:ext cx="16" cy="17"/>
                </a:xfrm>
                <a:custGeom>
                  <a:avLst/>
                  <a:gdLst>
                    <a:gd name="T0" fmla="*/ 21 w 36"/>
                    <a:gd name="T1" fmla="*/ 37 h 37"/>
                    <a:gd name="T2" fmla="*/ 36 w 36"/>
                    <a:gd name="T3" fmla="*/ 31 h 37"/>
                    <a:gd name="T4" fmla="*/ 6 w 36"/>
                    <a:gd name="T5" fmla="*/ 0 h 37"/>
                    <a:gd name="T6" fmla="*/ 0 w 36"/>
                    <a:gd name="T7" fmla="*/ 15 h 37"/>
                    <a:gd name="T8" fmla="*/ 21 w 36"/>
                    <a:gd name="T9" fmla="*/ 37 h 37"/>
                  </a:gdLst>
                  <a:ahLst/>
                  <a:cxnLst>
                    <a:cxn ang="0">
                      <a:pos x="T0" y="T1"/>
                    </a:cxn>
                    <a:cxn ang="0">
                      <a:pos x="T2" y="T3"/>
                    </a:cxn>
                    <a:cxn ang="0">
                      <a:pos x="T4" y="T5"/>
                    </a:cxn>
                    <a:cxn ang="0">
                      <a:pos x="T6" y="T7"/>
                    </a:cxn>
                    <a:cxn ang="0">
                      <a:pos x="T8" y="T9"/>
                    </a:cxn>
                  </a:cxnLst>
                  <a:rect l="0" t="0" r="r" b="b"/>
                  <a:pathLst>
                    <a:path w="36" h="37">
                      <a:moveTo>
                        <a:pt x="21" y="37"/>
                      </a:moveTo>
                      <a:cubicBezTo>
                        <a:pt x="27" y="37"/>
                        <a:pt x="32" y="34"/>
                        <a:pt x="36" y="31"/>
                      </a:cubicBezTo>
                      <a:cubicBezTo>
                        <a:pt x="6" y="0"/>
                        <a:pt x="6" y="0"/>
                        <a:pt x="6" y="0"/>
                      </a:cubicBezTo>
                      <a:cubicBezTo>
                        <a:pt x="2" y="4"/>
                        <a:pt x="0" y="10"/>
                        <a:pt x="0" y="15"/>
                      </a:cubicBezTo>
                      <a:cubicBezTo>
                        <a:pt x="0" y="27"/>
                        <a:pt x="9" y="37"/>
                        <a:pt x="21" y="37"/>
                      </a:cubicBezTo>
                      <a:close/>
                    </a:path>
                  </a:pathLst>
                </a:custGeom>
                <a:solidFill>
                  <a:srgbClr val="D7F0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a:extLst>
                    <a:ext uri="{FF2B5EF4-FFF2-40B4-BE49-F238E27FC236}">
                      <a16:creationId xmlns:a16="http://schemas.microsoft.com/office/drawing/2014/main" id="{A663C3BF-53F9-4305-81F1-BCC0FE137ECE}"/>
                    </a:ext>
                  </a:extLst>
                </p:cNvPr>
                <p:cNvSpPr>
                  <a:spLocks/>
                </p:cNvSpPr>
                <p:nvPr userDrawn="1"/>
              </p:nvSpPr>
              <p:spPr bwMode="auto">
                <a:xfrm>
                  <a:off x="6345" y="1299"/>
                  <a:ext cx="17" cy="17"/>
                </a:xfrm>
                <a:custGeom>
                  <a:avLst/>
                  <a:gdLst>
                    <a:gd name="T0" fmla="*/ 22 w 37"/>
                    <a:gd name="T1" fmla="*/ 37 h 37"/>
                    <a:gd name="T2" fmla="*/ 37 w 37"/>
                    <a:gd name="T3" fmla="*/ 31 h 37"/>
                    <a:gd name="T4" fmla="*/ 7 w 37"/>
                    <a:gd name="T5" fmla="*/ 0 h 37"/>
                    <a:gd name="T6" fmla="*/ 0 w 37"/>
                    <a:gd name="T7" fmla="*/ 15 h 37"/>
                    <a:gd name="T8" fmla="*/ 22 w 37"/>
                    <a:gd name="T9" fmla="*/ 37 h 37"/>
                  </a:gdLst>
                  <a:ahLst/>
                  <a:cxnLst>
                    <a:cxn ang="0">
                      <a:pos x="T0" y="T1"/>
                    </a:cxn>
                    <a:cxn ang="0">
                      <a:pos x="T2" y="T3"/>
                    </a:cxn>
                    <a:cxn ang="0">
                      <a:pos x="T4" y="T5"/>
                    </a:cxn>
                    <a:cxn ang="0">
                      <a:pos x="T6" y="T7"/>
                    </a:cxn>
                    <a:cxn ang="0">
                      <a:pos x="T8" y="T9"/>
                    </a:cxn>
                  </a:cxnLst>
                  <a:rect l="0" t="0" r="r" b="b"/>
                  <a:pathLst>
                    <a:path w="37" h="37">
                      <a:moveTo>
                        <a:pt x="22" y="37"/>
                      </a:moveTo>
                      <a:cubicBezTo>
                        <a:pt x="28" y="37"/>
                        <a:pt x="33" y="34"/>
                        <a:pt x="37" y="31"/>
                      </a:cubicBezTo>
                      <a:cubicBezTo>
                        <a:pt x="7" y="0"/>
                        <a:pt x="7" y="0"/>
                        <a:pt x="7" y="0"/>
                      </a:cubicBezTo>
                      <a:cubicBezTo>
                        <a:pt x="3" y="4"/>
                        <a:pt x="0" y="10"/>
                        <a:pt x="0" y="15"/>
                      </a:cubicBezTo>
                      <a:cubicBezTo>
                        <a:pt x="0" y="27"/>
                        <a:pt x="10" y="37"/>
                        <a:pt x="22" y="37"/>
                      </a:cubicBezTo>
                      <a:close/>
                    </a:path>
                  </a:pathLst>
                </a:custGeom>
                <a:solidFill>
                  <a:srgbClr val="D7F0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22">
                  <a:extLst>
                    <a:ext uri="{FF2B5EF4-FFF2-40B4-BE49-F238E27FC236}">
                      <a16:creationId xmlns:a16="http://schemas.microsoft.com/office/drawing/2014/main" id="{42FA97B0-A53B-4F81-8C02-5EE6243E8F45}"/>
                    </a:ext>
                  </a:extLst>
                </p:cNvPr>
                <p:cNvSpPr>
                  <a:spLocks/>
                </p:cNvSpPr>
                <p:nvPr userDrawn="1"/>
              </p:nvSpPr>
              <p:spPr bwMode="auto">
                <a:xfrm>
                  <a:off x="6384" y="1299"/>
                  <a:ext cx="17" cy="17"/>
                </a:xfrm>
                <a:custGeom>
                  <a:avLst/>
                  <a:gdLst>
                    <a:gd name="T0" fmla="*/ 21 w 36"/>
                    <a:gd name="T1" fmla="*/ 37 h 37"/>
                    <a:gd name="T2" fmla="*/ 36 w 36"/>
                    <a:gd name="T3" fmla="*/ 31 h 37"/>
                    <a:gd name="T4" fmla="*/ 6 w 36"/>
                    <a:gd name="T5" fmla="*/ 0 h 37"/>
                    <a:gd name="T6" fmla="*/ 0 w 36"/>
                    <a:gd name="T7" fmla="*/ 15 h 37"/>
                    <a:gd name="T8" fmla="*/ 21 w 36"/>
                    <a:gd name="T9" fmla="*/ 37 h 37"/>
                  </a:gdLst>
                  <a:ahLst/>
                  <a:cxnLst>
                    <a:cxn ang="0">
                      <a:pos x="T0" y="T1"/>
                    </a:cxn>
                    <a:cxn ang="0">
                      <a:pos x="T2" y="T3"/>
                    </a:cxn>
                    <a:cxn ang="0">
                      <a:pos x="T4" y="T5"/>
                    </a:cxn>
                    <a:cxn ang="0">
                      <a:pos x="T6" y="T7"/>
                    </a:cxn>
                    <a:cxn ang="0">
                      <a:pos x="T8" y="T9"/>
                    </a:cxn>
                  </a:cxnLst>
                  <a:rect l="0" t="0" r="r" b="b"/>
                  <a:pathLst>
                    <a:path w="36" h="37">
                      <a:moveTo>
                        <a:pt x="21" y="37"/>
                      </a:moveTo>
                      <a:cubicBezTo>
                        <a:pt x="27" y="37"/>
                        <a:pt x="32" y="34"/>
                        <a:pt x="36" y="31"/>
                      </a:cubicBezTo>
                      <a:cubicBezTo>
                        <a:pt x="6" y="0"/>
                        <a:pt x="6" y="0"/>
                        <a:pt x="6" y="0"/>
                      </a:cubicBezTo>
                      <a:cubicBezTo>
                        <a:pt x="2" y="4"/>
                        <a:pt x="0" y="10"/>
                        <a:pt x="0" y="15"/>
                      </a:cubicBezTo>
                      <a:cubicBezTo>
                        <a:pt x="0" y="27"/>
                        <a:pt x="9" y="37"/>
                        <a:pt x="21" y="37"/>
                      </a:cubicBezTo>
                      <a:close/>
                    </a:path>
                  </a:pathLst>
                </a:custGeom>
                <a:solidFill>
                  <a:srgbClr val="D7F0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Line 123">
                  <a:extLst>
                    <a:ext uri="{FF2B5EF4-FFF2-40B4-BE49-F238E27FC236}">
                      <a16:creationId xmlns:a16="http://schemas.microsoft.com/office/drawing/2014/main" id="{31DAE53E-4C88-4A9F-AE52-C5A34C5ADF67}"/>
                    </a:ext>
                  </a:extLst>
                </p:cNvPr>
                <p:cNvSpPr>
                  <a:spLocks noChangeShapeType="1"/>
                </p:cNvSpPr>
                <p:nvPr userDrawn="1"/>
              </p:nvSpPr>
              <p:spPr bwMode="auto">
                <a:xfrm>
                  <a:off x="6223" y="1291"/>
                  <a:ext cx="20" cy="0"/>
                </a:xfrm>
                <a:prstGeom prst="line">
                  <a:avLst/>
                </a:prstGeom>
                <a:noFill/>
                <a:ln w="4763" cap="rnd">
                  <a:solidFill>
                    <a:srgbClr val="BAD80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Line 124">
                  <a:extLst>
                    <a:ext uri="{FF2B5EF4-FFF2-40B4-BE49-F238E27FC236}">
                      <a16:creationId xmlns:a16="http://schemas.microsoft.com/office/drawing/2014/main" id="{1CD8F167-88CD-46D9-A951-F2B2E2852B6B}"/>
                    </a:ext>
                  </a:extLst>
                </p:cNvPr>
                <p:cNvSpPr>
                  <a:spLocks noChangeShapeType="1"/>
                </p:cNvSpPr>
                <p:nvPr userDrawn="1"/>
              </p:nvSpPr>
              <p:spPr bwMode="auto">
                <a:xfrm>
                  <a:off x="6223" y="1298"/>
                  <a:ext cx="20" cy="0"/>
                </a:xfrm>
                <a:prstGeom prst="line">
                  <a:avLst/>
                </a:prstGeom>
                <a:noFill/>
                <a:ln w="4763" cap="rnd">
                  <a:solidFill>
                    <a:srgbClr val="BAD80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a:extLst>
                    <a:ext uri="{FF2B5EF4-FFF2-40B4-BE49-F238E27FC236}">
                      <a16:creationId xmlns:a16="http://schemas.microsoft.com/office/drawing/2014/main" id="{865C61AB-E40D-479F-A7BF-F43861CC03BA}"/>
                    </a:ext>
                  </a:extLst>
                </p:cNvPr>
                <p:cNvSpPr>
                  <a:spLocks/>
                </p:cNvSpPr>
                <p:nvPr userDrawn="1"/>
              </p:nvSpPr>
              <p:spPr bwMode="auto">
                <a:xfrm>
                  <a:off x="6215" y="1237"/>
                  <a:ext cx="44" cy="46"/>
                </a:xfrm>
                <a:custGeom>
                  <a:avLst/>
                  <a:gdLst>
                    <a:gd name="T0" fmla="*/ 18 w 96"/>
                    <a:gd name="T1" fmla="*/ 0 h 101"/>
                    <a:gd name="T2" fmla="*/ 0 w 96"/>
                    <a:gd name="T3" fmla="*/ 101 h 101"/>
                    <a:gd name="T4" fmla="*/ 78 w 96"/>
                    <a:gd name="T5" fmla="*/ 101 h 101"/>
                    <a:gd name="T6" fmla="*/ 96 w 96"/>
                    <a:gd name="T7" fmla="*/ 0 h 101"/>
                    <a:gd name="T8" fmla="*/ 18 w 96"/>
                    <a:gd name="T9" fmla="*/ 0 h 101"/>
                  </a:gdLst>
                  <a:ahLst/>
                  <a:cxnLst>
                    <a:cxn ang="0">
                      <a:pos x="T0" y="T1"/>
                    </a:cxn>
                    <a:cxn ang="0">
                      <a:pos x="T2" y="T3"/>
                    </a:cxn>
                    <a:cxn ang="0">
                      <a:pos x="T4" y="T5"/>
                    </a:cxn>
                    <a:cxn ang="0">
                      <a:pos x="T6" y="T7"/>
                    </a:cxn>
                    <a:cxn ang="0">
                      <a:pos x="T8" y="T9"/>
                    </a:cxn>
                  </a:cxnLst>
                  <a:rect l="0" t="0" r="r" b="b"/>
                  <a:pathLst>
                    <a:path w="96" h="101">
                      <a:moveTo>
                        <a:pt x="18" y="0"/>
                      </a:moveTo>
                      <a:cubicBezTo>
                        <a:pt x="5" y="28"/>
                        <a:pt x="1" y="69"/>
                        <a:pt x="0" y="101"/>
                      </a:cubicBezTo>
                      <a:cubicBezTo>
                        <a:pt x="78" y="101"/>
                        <a:pt x="78" y="101"/>
                        <a:pt x="78" y="101"/>
                      </a:cubicBezTo>
                      <a:cubicBezTo>
                        <a:pt x="79" y="69"/>
                        <a:pt x="83" y="28"/>
                        <a:pt x="96" y="0"/>
                      </a:cubicBezTo>
                      <a:lnTo>
                        <a:pt x="18" y="0"/>
                      </a:ln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a:extLst>
                    <a:ext uri="{FF2B5EF4-FFF2-40B4-BE49-F238E27FC236}">
                      <a16:creationId xmlns:a16="http://schemas.microsoft.com/office/drawing/2014/main" id="{236826D5-5436-423F-B1B9-40B24B377CC5}"/>
                    </a:ext>
                  </a:extLst>
                </p:cNvPr>
                <p:cNvSpPr>
                  <a:spLocks/>
                </p:cNvSpPr>
                <p:nvPr userDrawn="1"/>
              </p:nvSpPr>
              <p:spPr bwMode="auto">
                <a:xfrm>
                  <a:off x="6215" y="1237"/>
                  <a:ext cx="36" cy="46"/>
                </a:xfrm>
                <a:custGeom>
                  <a:avLst/>
                  <a:gdLst>
                    <a:gd name="T0" fmla="*/ 18 w 79"/>
                    <a:gd name="T1" fmla="*/ 0 h 101"/>
                    <a:gd name="T2" fmla="*/ 0 w 79"/>
                    <a:gd name="T3" fmla="*/ 101 h 101"/>
                    <a:gd name="T4" fmla="*/ 78 w 79"/>
                    <a:gd name="T5" fmla="*/ 101 h 101"/>
                    <a:gd name="T6" fmla="*/ 18 w 79"/>
                    <a:gd name="T7" fmla="*/ 0 h 101"/>
                  </a:gdLst>
                  <a:ahLst/>
                  <a:cxnLst>
                    <a:cxn ang="0">
                      <a:pos x="T0" y="T1"/>
                    </a:cxn>
                    <a:cxn ang="0">
                      <a:pos x="T2" y="T3"/>
                    </a:cxn>
                    <a:cxn ang="0">
                      <a:pos x="T4" y="T5"/>
                    </a:cxn>
                    <a:cxn ang="0">
                      <a:pos x="T6" y="T7"/>
                    </a:cxn>
                  </a:cxnLst>
                  <a:rect l="0" t="0" r="r" b="b"/>
                  <a:pathLst>
                    <a:path w="79" h="101">
                      <a:moveTo>
                        <a:pt x="18" y="0"/>
                      </a:moveTo>
                      <a:cubicBezTo>
                        <a:pt x="5" y="28"/>
                        <a:pt x="1" y="69"/>
                        <a:pt x="0" y="101"/>
                      </a:cubicBezTo>
                      <a:cubicBezTo>
                        <a:pt x="78" y="101"/>
                        <a:pt x="78" y="101"/>
                        <a:pt x="78" y="101"/>
                      </a:cubicBezTo>
                      <a:cubicBezTo>
                        <a:pt x="79" y="69"/>
                        <a:pt x="18" y="0"/>
                        <a:pt x="18" y="0"/>
                      </a:cubicBezTo>
                      <a:close/>
                    </a:path>
                  </a:pathLst>
                </a:custGeom>
                <a:solidFill>
                  <a:srgbClr val="D7F0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Line 127">
                  <a:extLst>
                    <a:ext uri="{FF2B5EF4-FFF2-40B4-BE49-F238E27FC236}">
                      <a16:creationId xmlns:a16="http://schemas.microsoft.com/office/drawing/2014/main" id="{5206F7D0-16FB-409F-89D2-9F5932A7FCEE}"/>
                    </a:ext>
                  </a:extLst>
                </p:cNvPr>
                <p:cNvSpPr>
                  <a:spLocks noChangeShapeType="1"/>
                </p:cNvSpPr>
                <p:nvPr userDrawn="1"/>
              </p:nvSpPr>
              <p:spPr bwMode="auto">
                <a:xfrm>
                  <a:off x="6174" y="1047"/>
                  <a:ext cx="0" cy="71"/>
                </a:xfrm>
                <a:prstGeom prst="line">
                  <a:avLst/>
                </a:prstGeom>
                <a:noFill/>
                <a:ln w="6350" cap="rnd">
                  <a:solidFill>
                    <a:srgbClr val="73737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Line 128">
                  <a:extLst>
                    <a:ext uri="{FF2B5EF4-FFF2-40B4-BE49-F238E27FC236}">
                      <a16:creationId xmlns:a16="http://schemas.microsoft.com/office/drawing/2014/main" id="{50CBBA89-95A0-4499-9D73-4AADC3208E6D}"/>
                    </a:ext>
                  </a:extLst>
                </p:cNvPr>
                <p:cNvSpPr>
                  <a:spLocks noChangeShapeType="1"/>
                </p:cNvSpPr>
                <p:nvPr userDrawn="1"/>
              </p:nvSpPr>
              <p:spPr bwMode="auto">
                <a:xfrm flipV="1">
                  <a:off x="6264" y="1136"/>
                  <a:ext cx="25" cy="25"/>
                </a:xfrm>
                <a:prstGeom prst="line">
                  <a:avLst/>
                </a:prstGeom>
                <a:noFill/>
                <a:ln w="14288" cap="rnd">
                  <a:solidFill>
                    <a:srgbClr val="93939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a:extLst>
                    <a:ext uri="{FF2B5EF4-FFF2-40B4-BE49-F238E27FC236}">
                      <a16:creationId xmlns:a16="http://schemas.microsoft.com/office/drawing/2014/main" id="{530E8EB8-BFBC-4276-89FD-D2D027C59702}"/>
                    </a:ext>
                  </a:extLst>
                </p:cNvPr>
                <p:cNvSpPr>
                  <a:spLocks/>
                </p:cNvSpPr>
                <p:nvPr userDrawn="1"/>
              </p:nvSpPr>
              <p:spPr bwMode="auto">
                <a:xfrm>
                  <a:off x="6168" y="1123"/>
                  <a:ext cx="26" cy="19"/>
                </a:xfrm>
                <a:custGeom>
                  <a:avLst/>
                  <a:gdLst>
                    <a:gd name="T0" fmla="*/ 43 w 58"/>
                    <a:gd name="T1" fmla="*/ 25 h 43"/>
                    <a:gd name="T2" fmla="*/ 25 w 58"/>
                    <a:gd name="T3" fmla="*/ 7 h 43"/>
                    <a:gd name="T4" fmla="*/ 26 w 58"/>
                    <a:gd name="T5" fmla="*/ 0 h 43"/>
                    <a:gd name="T6" fmla="*/ 3 w 58"/>
                    <a:gd name="T7" fmla="*/ 0 h 43"/>
                    <a:gd name="T8" fmla="*/ 0 w 58"/>
                    <a:gd name="T9" fmla="*/ 14 h 43"/>
                    <a:gd name="T10" fmla="*/ 29 w 58"/>
                    <a:gd name="T11" fmla="*/ 43 h 43"/>
                    <a:gd name="T12" fmla="*/ 58 w 58"/>
                    <a:gd name="T13" fmla="*/ 16 h 43"/>
                    <a:gd name="T14" fmla="*/ 43 w 58"/>
                    <a:gd name="T15" fmla="*/ 2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3">
                      <a:moveTo>
                        <a:pt x="43" y="25"/>
                      </a:moveTo>
                      <a:cubicBezTo>
                        <a:pt x="33" y="25"/>
                        <a:pt x="25" y="17"/>
                        <a:pt x="25" y="7"/>
                      </a:cubicBezTo>
                      <a:cubicBezTo>
                        <a:pt x="25" y="4"/>
                        <a:pt x="25" y="2"/>
                        <a:pt x="26" y="0"/>
                      </a:cubicBezTo>
                      <a:cubicBezTo>
                        <a:pt x="3" y="0"/>
                        <a:pt x="3" y="0"/>
                        <a:pt x="3" y="0"/>
                      </a:cubicBezTo>
                      <a:cubicBezTo>
                        <a:pt x="1" y="4"/>
                        <a:pt x="0" y="9"/>
                        <a:pt x="0" y="14"/>
                      </a:cubicBezTo>
                      <a:cubicBezTo>
                        <a:pt x="0" y="30"/>
                        <a:pt x="13" y="43"/>
                        <a:pt x="29" y="43"/>
                      </a:cubicBezTo>
                      <a:cubicBezTo>
                        <a:pt x="45" y="43"/>
                        <a:pt x="57" y="31"/>
                        <a:pt x="58" y="16"/>
                      </a:cubicBezTo>
                      <a:cubicBezTo>
                        <a:pt x="55" y="21"/>
                        <a:pt x="49" y="25"/>
                        <a:pt x="43" y="25"/>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30">
                  <a:extLst>
                    <a:ext uri="{FF2B5EF4-FFF2-40B4-BE49-F238E27FC236}">
                      <a16:creationId xmlns:a16="http://schemas.microsoft.com/office/drawing/2014/main" id="{F5AB92AD-9E1A-445B-B710-ABAF476ED5E4}"/>
                    </a:ext>
                  </a:extLst>
                </p:cNvPr>
                <p:cNvSpPr>
                  <a:spLocks noChangeArrowheads="1"/>
                </p:cNvSpPr>
                <p:nvPr userDrawn="1"/>
              </p:nvSpPr>
              <p:spPr bwMode="auto">
                <a:xfrm>
                  <a:off x="6167" y="1112"/>
                  <a:ext cx="14" cy="14"/>
                </a:xfrm>
                <a:prstGeom prst="ellipse">
                  <a:avLst/>
                </a:pr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131">
                  <a:extLst>
                    <a:ext uri="{FF2B5EF4-FFF2-40B4-BE49-F238E27FC236}">
                      <a16:creationId xmlns:a16="http://schemas.microsoft.com/office/drawing/2014/main" id="{39DCAFE6-F164-4232-986E-79AD419BE3F8}"/>
                    </a:ext>
                  </a:extLst>
                </p:cNvPr>
                <p:cNvSpPr>
                  <a:spLocks noChangeArrowheads="1"/>
                </p:cNvSpPr>
                <p:nvPr userDrawn="1"/>
              </p:nvSpPr>
              <p:spPr bwMode="auto">
                <a:xfrm>
                  <a:off x="6171" y="1116"/>
                  <a:ext cx="6" cy="6"/>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Rectangle 132">
                  <a:extLst>
                    <a:ext uri="{FF2B5EF4-FFF2-40B4-BE49-F238E27FC236}">
                      <a16:creationId xmlns:a16="http://schemas.microsoft.com/office/drawing/2014/main" id="{489AE244-82A3-44C8-B8EE-6E24E3B6012F}"/>
                    </a:ext>
                  </a:extLst>
                </p:cNvPr>
                <p:cNvSpPr>
                  <a:spLocks noChangeArrowheads="1"/>
                </p:cNvSpPr>
                <p:nvPr userDrawn="1"/>
              </p:nvSpPr>
              <p:spPr bwMode="auto">
                <a:xfrm>
                  <a:off x="6035" y="1072"/>
                  <a:ext cx="38" cy="10"/>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Rectangle 133">
                  <a:extLst>
                    <a:ext uri="{FF2B5EF4-FFF2-40B4-BE49-F238E27FC236}">
                      <a16:creationId xmlns:a16="http://schemas.microsoft.com/office/drawing/2014/main" id="{EFACC417-4684-42EA-A415-5E742E5759DF}"/>
                    </a:ext>
                  </a:extLst>
                </p:cNvPr>
                <p:cNvSpPr>
                  <a:spLocks noChangeArrowheads="1"/>
                </p:cNvSpPr>
                <p:nvPr userDrawn="1"/>
              </p:nvSpPr>
              <p:spPr bwMode="auto">
                <a:xfrm>
                  <a:off x="6035" y="1082"/>
                  <a:ext cx="38"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a:extLst>
                    <a:ext uri="{FF2B5EF4-FFF2-40B4-BE49-F238E27FC236}">
                      <a16:creationId xmlns:a16="http://schemas.microsoft.com/office/drawing/2014/main" id="{76DE2179-63A6-4B68-BE59-D3415B1C5CAE}"/>
                    </a:ext>
                  </a:extLst>
                </p:cNvPr>
                <p:cNvSpPr>
                  <a:spLocks/>
                </p:cNvSpPr>
                <p:nvPr userDrawn="1"/>
              </p:nvSpPr>
              <p:spPr bwMode="auto">
                <a:xfrm>
                  <a:off x="6073" y="1160"/>
                  <a:ext cx="120" cy="52"/>
                </a:xfrm>
                <a:custGeom>
                  <a:avLst/>
                  <a:gdLst>
                    <a:gd name="T0" fmla="*/ 147 w 263"/>
                    <a:gd name="T1" fmla="*/ 116 h 116"/>
                    <a:gd name="T2" fmla="*/ 0 w 263"/>
                    <a:gd name="T3" fmla="*/ 116 h 116"/>
                    <a:gd name="T4" fmla="*/ 0 w 263"/>
                    <a:gd name="T5" fmla="*/ 0 h 116"/>
                    <a:gd name="T6" fmla="*/ 263 w 263"/>
                    <a:gd name="T7" fmla="*/ 0 h 116"/>
                    <a:gd name="T8" fmla="*/ 147 w 263"/>
                    <a:gd name="T9" fmla="*/ 116 h 116"/>
                  </a:gdLst>
                  <a:ahLst/>
                  <a:cxnLst>
                    <a:cxn ang="0">
                      <a:pos x="T0" y="T1"/>
                    </a:cxn>
                    <a:cxn ang="0">
                      <a:pos x="T2" y="T3"/>
                    </a:cxn>
                    <a:cxn ang="0">
                      <a:pos x="T4" y="T5"/>
                    </a:cxn>
                    <a:cxn ang="0">
                      <a:pos x="T6" y="T7"/>
                    </a:cxn>
                    <a:cxn ang="0">
                      <a:pos x="T8" y="T9"/>
                    </a:cxn>
                  </a:cxnLst>
                  <a:rect l="0" t="0" r="r" b="b"/>
                  <a:pathLst>
                    <a:path w="263" h="116">
                      <a:moveTo>
                        <a:pt x="147" y="116"/>
                      </a:moveTo>
                      <a:cubicBezTo>
                        <a:pt x="0" y="116"/>
                        <a:pt x="0" y="116"/>
                        <a:pt x="0" y="116"/>
                      </a:cubicBezTo>
                      <a:cubicBezTo>
                        <a:pt x="0" y="0"/>
                        <a:pt x="0" y="0"/>
                        <a:pt x="0" y="0"/>
                      </a:cubicBezTo>
                      <a:cubicBezTo>
                        <a:pt x="263" y="0"/>
                        <a:pt x="263" y="0"/>
                        <a:pt x="263" y="0"/>
                      </a:cubicBezTo>
                      <a:cubicBezTo>
                        <a:pt x="263" y="64"/>
                        <a:pt x="211" y="116"/>
                        <a:pt x="147" y="116"/>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a:extLst>
                    <a:ext uri="{FF2B5EF4-FFF2-40B4-BE49-F238E27FC236}">
                      <a16:creationId xmlns:a16="http://schemas.microsoft.com/office/drawing/2014/main" id="{EC6E9907-C10B-4E3D-8C96-9BC787D97E2A}"/>
                    </a:ext>
                  </a:extLst>
                </p:cNvPr>
                <p:cNvSpPr>
                  <a:spLocks/>
                </p:cNvSpPr>
                <p:nvPr userDrawn="1"/>
              </p:nvSpPr>
              <p:spPr bwMode="auto">
                <a:xfrm>
                  <a:off x="5848" y="1209"/>
                  <a:ext cx="311" cy="53"/>
                </a:xfrm>
                <a:custGeom>
                  <a:avLst/>
                  <a:gdLst>
                    <a:gd name="T0" fmla="*/ 565 w 682"/>
                    <a:gd name="T1" fmla="*/ 116 h 116"/>
                    <a:gd name="T2" fmla="*/ 682 w 682"/>
                    <a:gd name="T3" fmla="*/ 0 h 116"/>
                    <a:gd name="T4" fmla="*/ 0 w 682"/>
                    <a:gd name="T5" fmla="*/ 0 h 116"/>
                    <a:gd name="T6" fmla="*/ 196 w 682"/>
                    <a:gd name="T7" fmla="*/ 116 h 116"/>
                    <a:gd name="T8" fmla="*/ 565 w 682"/>
                    <a:gd name="T9" fmla="*/ 116 h 116"/>
                  </a:gdLst>
                  <a:ahLst/>
                  <a:cxnLst>
                    <a:cxn ang="0">
                      <a:pos x="T0" y="T1"/>
                    </a:cxn>
                    <a:cxn ang="0">
                      <a:pos x="T2" y="T3"/>
                    </a:cxn>
                    <a:cxn ang="0">
                      <a:pos x="T4" y="T5"/>
                    </a:cxn>
                    <a:cxn ang="0">
                      <a:pos x="T6" y="T7"/>
                    </a:cxn>
                    <a:cxn ang="0">
                      <a:pos x="T8" y="T9"/>
                    </a:cxn>
                  </a:cxnLst>
                  <a:rect l="0" t="0" r="r" b="b"/>
                  <a:pathLst>
                    <a:path w="682" h="116">
                      <a:moveTo>
                        <a:pt x="565" y="116"/>
                      </a:moveTo>
                      <a:cubicBezTo>
                        <a:pt x="630" y="116"/>
                        <a:pt x="682" y="64"/>
                        <a:pt x="682" y="0"/>
                      </a:cubicBezTo>
                      <a:cubicBezTo>
                        <a:pt x="0" y="0"/>
                        <a:pt x="0" y="0"/>
                        <a:pt x="0" y="0"/>
                      </a:cubicBezTo>
                      <a:cubicBezTo>
                        <a:pt x="196" y="116"/>
                        <a:pt x="196" y="116"/>
                        <a:pt x="196" y="116"/>
                      </a:cubicBezTo>
                      <a:lnTo>
                        <a:pt x="565" y="116"/>
                      </a:ln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Rectangle 136">
                  <a:extLst>
                    <a:ext uri="{FF2B5EF4-FFF2-40B4-BE49-F238E27FC236}">
                      <a16:creationId xmlns:a16="http://schemas.microsoft.com/office/drawing/2014/main" id="{6775BA55-9F60-40B9-81B5-0EF8E9C43304}"/>
                    </a:ext>
                  </a:extLst>
                </p:cNvPr>
                <p:cNvSpPr>
                  <a:spLocks noChangeArrowheads="1"/>
                </p:cNvSpPr>
                <p:nvPr userDrawn="1"/>
              </p:nvSpPr>
              <p:spPr bwMode="auto">
                <a:xfrm>
                  <a:off x="5848" y="1197"/>
                  <a:ext cx="311" cy="12"/>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Oval 137">
                  <a:extLst>
                    <a:ext uri="{FF2B5EF4-FFF2-40B4-BE49-F238E27FC236}">
                      <a16:creationId xmlns:a16="http://schemas.microsoft.com/office/drawing/2014/main" id="{F390185E-9237-4ED2-8991-491D38EAA929}"/>
                    </a:ext>
                  </a:extLst>
                </p:cNvPr>
                <p:cNvSpPr>
                  <a:spLocks noChangeArrowheads="1"/>
                </p:cNvSpPr>
                <p:nvPr userDrawn="1"/>
              </p:nvSpPr>
              <p:spPr bwMode="auto">
                <a:xfrm>
                  <a:off x="5945" y="1226"/>
                  <a:ext cx="14" cy="14"/>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Oval 138">
                  <a:extLst>
                    <a:ext uri="{FF2B5EF4-FFF2-40B4-BE49-F238E27FC236}">
                      <a16:creationId xmlns:a16="http://schemas.microsoft.com/office/drawing/2014/main" id="{9C22B856-6235-4B7C-A012-781CB3DFBFA5}"/>
                    </a:ext>
                  </a:extLst>
                </p:cNvPr>
                <p:cNvSpPr>
                  <a:spLocks noChangeArrowheads="1"/>
                </p:cNvSpPr>
                <p:nvPr userDrawn="1"/>
              </p:nvSpPr>
              <p:spPr bwMode="auto">
                <a:xfrm>
                  <a:off x="5970" y="1226"/>
                  <a:ext cx="15" cy="14"/>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Oval 139">
                  <a:extLst>
                    <a:ext uri="{FF2B5EF4-FFF2-40B4-BE49-F238E27FC236}">
                      <a16:creationId xmlns:a16="http://schemas.microsoft.com/office/drawing/2014/main" id="{64A45531-4129-4406-B9BF-08F20B00AC21}"/>
                    </a:ext>
                  </a:extLst>
                </p:cNvPr>
                <p:cNvSpPr>
                  <a:spLocks noChangeArrowheads="1"/>
                </p:cNvSpPr>
                <p:nvPr userDrawn="1"/>
              </p:nvSpPr>
              <p:spPr bwMode="auto">
                <a:xfrm>
                  <a:off x="5996" y="1226"/>
                  <a:ext cx="14" cy="14"/>
                </a:xfrm>
                <a:prstGeom prst="ellipse">
                  <a:avLst/>
                </a:pr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Rectangle 140">
                  <a:extLst>
                    <a:ext uri="{FF2B5EF4-FFF2-40B4-BE49-F238E27FC236}">
                      <a16:creationId xmlns:a16="http://schemas.microsoft.com/office/drawing/2014/main" id="{E81A1503-7D98-41A9-A3CF-0E716DF3CD52}"/>
                    </a:ext>
                  </a:extLst>
                </p:cNvPr>
                <p:cNvSpPr>
                  <a:spLocks noChangeArrowheads="1"/>
                </p:cNvSpPr>
                <p:nvPr userDrawn="1"/>
              </p:nvSpPr>
              <p:spPr bwMode="auto">
                <a:xfrm>
                  <a:off x="5959" y="1160"/>
                  <a:ext cx="38" cy="37"/>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Rectangle 141">
                  <a:extLst>
                    <a:ext uri="{FF2B5EF4-FFF2-40B4-BE49-F238E27FC236}">
                      <a16:creationId xmlns:a16="http://schemas.microsoft.com/office/drawing/2014/main" id="{23328BE3-ADE1-4760-B4A4-1FC0AE6CA4FD}"/>
                    </a:ext>
                  </a:extLst>
                </p:cNvPr>
                <p:cNvSpPr>
                  <a:spLocks noChangeArrowheads="1"/>
                </p:cNvSpPr>
                <p:nvPr userDrawn="1"/>
              </p:nvSpPr>
              <p:spPr bwMode="auto">
                <a:xfrm>
                  <a:off x="5922" y="1160"/>
                  <a:ext cx="37" cy="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Rectangle 142">
                  <a:extLst>
                    <a:ext uri="{FF2B5EF4-FFF2-40B4-BE49-F238E27FC236}">
                      <a16:creationId xmlns:a16="http://schemas.microsoft.com/office/drawing/2014/main" id="{6777874A-520B-42E2-9315-941ECC201F51}"/>
                    </a:ext>
                  </a:extLst>
                </p:cNvPr>
                <p:cNvSpPr>
                  <a:spLocks noChangeArrowheads="1"/>
                </p:cNvSpPr>
                <p:nvPr userDrawn="1"/>
              </p:nvSpPr>
              <p:spPr bwMode="auto">
                <a:xfrm>
                  <a:off x="5922" y="1122"/>
                  <a:ext cx="37" cy="38"/>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Rectangle 143">
                  <a:extLst>
                    <a:ext uri="{FF2B5EF4-FFF2-40B4-BE49-F238E27FC236}">
                      <a16:creationId xmlns:a16="http://schemas.microsoft.com/office/drawing/2014/main" id="{4D019A5D-1529-4927-81E9-CBD7F4A41ACF}"/>
                    </a:ext>
                  </a:extLst>
                </p:cNvPr>
                <p:cNvSpPr>
                  <a:spLocks noChangeArrowheads="1"/>
                </p:cNvSpPr>
                <p:nvPr userDrawn="1"/>
              </p:nvSpPr>
              <p:spPr bwMode="auto">
                <a:xfrm>
                  <a:off x="5997" y="1160"/>
                  <a:ext cx="38" cy="37"/>
                </a:xfrm>
                <a:prstGeom prst="rect">
                  <a:avLst/>
                </a:prstGeom>
                <a:solidFill>
                  <a:srgbClr val="001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144">
                  <a:extLst>
                    <a:ext uri="{FF2B5EF4-FFF2-40B4-BE49-F238E27FC236}">
                      <a16:creationId xmlns:a16="http://schemas.microsoft.com/office/drawing/2014/main" id="{0D01EA47-B0FA-477E-BCFB-C788C9CFB8FF}"/>
                    </a:ext>
                  </a:extLst>
                </p:cNvPr>
                <p:cNvSpPr>
                  <a:spLocks noChangeArrowheads="1"/>
                </p:cNvSpPr>
                <p:nvPr userDrawn="1"/>
              </p:nvSpPr>
              <p:spPr bwMode="auto">
                <a:xfrm>
                  <a:off x="6035" y="1160"/>
                  <a:ext cx="38" cy="37"/>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Rectangle 145">
                  <a:extLst>
                    <a:ext uri="{FF2B5EF4-FFF2-40B4-BE49-F238E27FC236}">
                      <a16:creationId xmlns:a16="http://schemas.microsoft.com/office/drawing/2014/main" id="{08F50CD9-1785-45DA-919F-089D49E7997C}"/>
                    </a:ext>
                  </a:extLst>
                </p:cNvPr>
                <p:cNvSpPr>
                  <a:spLocks noChangeArrowheads="1"/>
                </p:cNvSpPr>
                <p:nvPr userDrawn="1"/>
              </p:nvSpPr>
              <p:spPr bwMode="auto">
                <a:xfrm>
                  <a:off x="5959" y="1122"/>
                  <a:ext cx="38" cy="38"/>
                </a:xfrm>
                <a:prstGeom prst="rect">
                  <a:avLst/>
                </a:prstGeom>
                <a:solidFill>
                  <a:srgbClr val="001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Rectangle 146">
                  <a:extLst>
                    <a:ext uri="{FF2B5EF4-FFF2-40B4-BE49-F238E27FC236}">
                      <a16:creationId xmlns:a16="http://schemas.microsoft.com/office/drawing/2014/main" id="{F130CD5F-987D-40D8-A6F3-D6FF9B6BE8D9}"/>
                    </a:ext>
                  </a:extLst>
                </p:cNvPr>
                <p:cNvSpPr>
                  <a:spLocks noChangeArrowheads="1"/>
                </p:cNvSpPr>
                <p:nvPr userDrawn="1"/>
              </p:nvSpPr>
              <p:spPr bwMode="auto">
                <a:xfrm>
                  <a:off x="5997" y="1122"/>
                  <a:ext cx="38" cy="38"/>
                </a:xfrm>
                <a:prstGeom prst="rect">
                  <a:avLst/>
                </a:prstGeom>
                <a:solidFill>
                  <a:srgbClr val="107C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Rectangle 147">
                  <a:extLst>
                    <a:ext uri="{FF2B5EF4-FFF2-40B4-BE49-F238E27FC236}">
                      <a16:creationId xmlns:a16="http://schemas.microsoft.com/office/drawing/2014/main" id="{8B200253-24E1-4B23-AB41-5BEFCA51D219}"/>
                    </a:ext>
                  </a:extLst>
                </p:cNvPr>
                <p:cNvSpPr>
                  <a:spLocks noChangeArrowheads="1"/>
                </p:cNvSpPr>
                <p:nvPr userDrawn="1"/>
              </p:nvSpPr>
              <p:spPr bwMode="auto">
                <a:xfrm>
                  <a:off x="6048" y="1094"/>
                  <a:ext cx="10" cy="53"/>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a:extLst>
                    <a:ext uri="{FF2B5EF4-FFF2-40B4-BE49-F238E27FC236}">
                      <a16:creationId xmlns:a16="http://schemas.microsoft.com/office/drawing/2014/main" id="{D70429FB-AA5D-4098-87FD-4012B0A0FED5}"/>
                    </a:ext>
                  </a:extLst>
                </p:cNvPr>
                <p:cNvSpPr>
                  <a:spLocks/>
                </p:cNvSpPr>
                <p:nvPr userDrawn="1"/>
              </p:nvSpPr>
              <p:spPr bwMode="auto">
                <a:xfrm>
                  <a:off x="5931" y="1251"/>
                  <a:ext cx="201" cy="12"/>
                </a:xfrm>
                <a:custGeom>
                  <a:avLst/>
                  <a:gdLst>
                    <a:gd name="T0" fmla="*/ 435 w 441"/>
                    <a:gd name="T1" fmla="*/ 0 h 26"/>
                    <a:gd name="T2" fmla="*/ 388 w 441"/>
                    <a:gd name="T3" fmla="*/ 0 h 26"/>
                    <a:gd name="T4" fmla="*/ 341 w 441"/>
                    <a:gd name="T5" fmla="*/ 0 h 26"/>
                    <a:gd name="T6" fmla="*/ 341 w 441"/>
                    <a:gd name="T7" fmla="*/ 0 h 26"/>
                    <a:gd name="T8" fmla="*/ 341 w 441"/>
                    <a:gd name="T9" fmla="*/ 0 h 26"/>
                    <a:gd name="T10" fmla="*/ 294 w 441"/>
                    <a:gd name="T11" fmla="*/ 0 h 26"/>
                    <a:gd name="T12" fmla="*/ 294 w 441"/>
                    <a:gd name="T13" fmla="*/ 0 h 26"/>
                    <a:gd name="T14" fmla="*/ 294 w 441"/>
                    <a:gd name="T15" fmla="*/ 0 h 26"/>
                    <a:gd name="T16" fmla="*/ 247 w 441"/>
                    <a:gd name="T17" fmla="*/ 0 h 26"/>
                    <a:gd name="T18" fmla="*/ 247 w 441"/>
                    <a:gd name="T19" fmla="*/ 1 h 26"/>
                    <a:gd name="T20" fmla="*/ 247 w 441"/>
                    <a:gd name="T21" fmla="*/ 0 h 26"/>
                    <a:gd name="T22" fmla="*/ 200 w 441"/>
                    <a:gd name="T23" fmla="*/ 0 h 26"/>
                    <a:gd name="T24" fmla="*/ 200 w 441"/>
                    <a:gd name="T25" fmla="*/ 1 h 26"/>
                    <a:gd name="T26" fmla="*/ 200 w 441"/>
                    <a:gd name="T27" fmla="*/ 0 h 26"/>
                    <a:gd name="T28" fmla="*/ 200 w 441"/>
                    <a:gd name="T29" fmla="*/ 0 h 26"/>
                    <a:gd name="T30" fmla="*/ 200 w 441"/>
                    <a:gd name="T31" fmla="*/ 1 h 26"/>
                    <a:gd name="T32" fmla="*/ 200 w 441"/>
                    <a:gd name="T33" fmla="*/ 0 h 26"/>
                    <a:gd name="T34" fmla="*/ 153 w 441"/>
                    <a:gd name="T35" fmla="*/ 0 h 26"/>
                    <a:gd name="T36" fmla="*/ 153 w 441"/>
                    <a:gd name="T37" fmla="*/ 1 h 26"/>
                    <a:gd name="T38" fmla="*/ 153 w 441"/>
                    <a:gd name="T39" fmla="*/ 0 h 26"/>
                    <a:gd name="T40" fmla="*/ 153 w 441"/>
                    <a:gd name="T41" fmla="*/ 1 h 26"/>
                    <a:gd name="T42" fmla="*/ 153 w 441"/>
                    <a:gd name="T43" fmla="*/ 0 h 26"/>
                    <a:gd name="T44" fmla="*/ 106 w 441"/>
                    <a:gd name="T45" fmla="*/ 0 h 26"/>
                    <a:gd name="T46" fmla="*/ 106 w 441"/>
                    <a:gd name="T47" fmla="*/ 1 h 26"/>
                    <a:gd name="T48" fmla="*/ 106 w 441"/>
                    <a:gd name="T49" fmla="*/ 0 h 26"/>
                    <a:gd name="T50" fmla="*/ 106 w 441"/>
                    <a:gd name="T51" fmla="*/ 1 h 26"/>
                    <a:gd name="T52" fmla="*/ 106 w 441"/>
                    <a:gd name="T53" fmla="*/ 0 h 26"/>
                    <a:gd name="T54" fmla="*/ 59 w 441"/>
                    <a:gd name="T55" fmla="*/ 0 h 26"/>
                    <a:gd name="T56" fmla="*/ 59 w 441"/>
                    <a:gd name="T57" fmla="*/ 1 h 26"/>
                    <a:gd name="T58" fmla="*/ 59 w 441"/>
                    <a:gd name="T59" fmla="*/ 1 h 26"/>
                    <a:gd name="T60" fmla="*/ 59 w 441"/>
                    <a:gd name="T61" fmla="*/ 0 h 26"/>
                    <a:gd name="T62" fmla="*/ 59 w 441"/>
                    <a:gd name="T63" fmla="*/ 0 h 26"/>
                    <a:gd name="T64" fmla="*/ 32 w 441"/>
                    <a:gd name="T65" fmla="*/ 17 h 26"/>
                    <a:gd name="T66" fmla="*/ 32 w 441"/>
                    <a:gd name="T67" fmla="*/ 17 h 26"/>
                    <a:gd name="T68" fmla="*/ 12 w 441"/>
                    <a:gd name="T69" fmla="*/ 0 h 26"/>
                    <a:gd name="T70" fmla="*/ 0 w 441"/>
                    <a:gd name="T71" fmla="*/ 15 h 26"/>
                    <a:gd name="T72" fmla="*/ 13 w 441"/>
                    <a:gd name="T73" fmla="*/ 26 h 26"/>
                    <a:gd name="T74" fmla="*/ 37 w 441"/>
                    <a:gd name="T75" fmla="*/ 26 h 26"/>
                    <a:gd name="T76" fmla="*/ 288 w 441"/>
                    <a:gd name="T77" fmla="*/ 26 h 26"/>
                    <a:gd name="T78" fmla="*/ 382 w 441"/>
                    <a:gd name="T79" fmla="*/ 26 h 26"/>
                    <a:gd name="T80" fmla="*/ 441 w 441"/>
                    <a:gd name="T81" fmla="*/ 10 h 26"/>
                    <a:gd name="T82" fmla="*/ 435 w 441"/>
                    <a:gd name="T8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1" h="26">
                      <a:moveTo>
                        <a:pt x="435" y="0"/>
                      </a:moveTo>
                      <a:cubicBezTo>
                        <a:pt x="428" y="23"/>
                        <a:pt x="395" y="23"/>
                        <a:pt x="388" y="0"/>
                      </a:cubicBezTo>
                      <a:cubicBezTo>
                        <a:pt x="382" y="20"/>
                        <a:pt x="343" y="26"/>
                        <a:pt x="341" y="0"/>
                      </a:cubicBezTo>
                      <a:cubicBezTo>
                        <a:pt x="341" y="0"/>
                        <a:pt x="341" y="0"/>
                        <a:pt x="341" y="0"/>
                      </a:cubicBezTo>
                      <a:cubicBezTo>
                        <a:pt x="341" y="0"/>
                        <a:pt x="341" y="0"/>
                        <a:pt x="341" y="0"/>
                      </a:cubicBezTo>
                      <a:cubicBezTo>
                        <a:pt x="334" y="23"/>
                        <a:pt x="301" y="23"/>
                        <a:pt x="294" y="0"/>
                      </a:cubicBezTo>
                      <a:cubicBezTo>
                        <a:pt x="294" y="0"/>
                        <a:pt x="294" y="0"/>
                        <a:pt x="294" y="0"/>
                      </a:cubicBezTo>
                      <a:cubicBezTo>
                        <a:pt x="294" y="0"/>
                        <a:pt x="294" y="0"/>
                        <a:pt x="294" y="0"/>
                      </a:cubicBezTo>
                      <a:cubicBezTo>
                        <a:pt x="287" y="23"/>
                        <a:pt x="254" y="23"/>
                        <a:pt x="247" y="0"/>
                      </a:cubicBezTo>
                      <a:cubicBezTo>
                        <a:pt x="247" y="1"/>
                        <a:pt x="247" y="1"/>
                        <a:pt x="247" y="1"/>
                      </a:cubicBezTo>
                      <a:cubicBezTo>
                        <a:pt x="247" y="0"/>
                        <a:pt x="247" y="0"/>
                        <a:pt x="247" y="0"/>
                      </a:cubicBezTo>
                      <a:cubicBezTo>
                        <a:pt x="240" y="23"/>
                        <a:pt x="207" y="23"/>
                        <a:pt x="200" y="0"/>
                      </a:cubicBezTo>
                      <a:cubicBezTo>
                        <a:pt x="200" y="1"/>
                        <a:pt x="200" y="1"/>
                        <a:pt x="200" y="1"/>
                      </a:cubicBezTo>
                      <a:cubicBezTo>
                        <a:pt x="200" y="0"/>
                        <a:pt x="200" y="0"/>
                        <a:pt x="200" y="0"/>
                      </a:cubicBezTo>
                      <a:cubicBezTo>
                        <a:pt x="200" y="0"/>
                        <a:pt x="200" y="0"/>
                        <a:pt x="200" y="0"/>
                      </a:cubicBezTo>
                      <a:cubicBezTo>
                        <a:pt x="200" y="1"/>
                        <a:pt x="200" y="1"/>
                        <a:pt x="200" y="1"/>
                      </a:cubicBezTo>
                      <a:cubicBezTo>
                        <a:pt x="200" y="1"/>
                        <a:pt x="200" y="1"/>
                        <a:pt x="200" y="0"/>
                      </a:cubicBezTo>
                      <a:cubicBezTo>
                        <a:pt x="193" y="23"/>
                        <a:pt x="160" y="23"/>
                        <a:pt x="153" y="0"/>
                      </a:cubicBezTo>
                      <a:cubicBezTo>
                        <a:pt x="153" y="1"/>
                        <a:pt x="153" y="1"/>
                        <a:pt x="153" y="1"/>
                      </a:cubicBezTo>
                      <a:cubicBezTo>
                        <a:pt x="153" y="0"/>
                        <a:pt x="153" y="0"/>
                        <a:pt x="153" y="0"/>
                      </a:cubicBezTo>
                      <a:cubicBezTo>
                        <a:pt x="153" y="1"/>
                        <a:pt x="153" y="1"/>
                        <a:pt x="153" y="1"/>
                      </a:cubicBezTo>
                      <a:cubicBezTo>
                        <a:pt x="153" y="1"/>
                        <a:pt x="153" y="1"/>
                        <a:pt x="153" y="0"/>
                      </a:cubicBezTo>
                      <a:cubicBezTo>
                        <a:pt x="146" y="22"/>
                        <a:pt x="113" y="23"/>
                        <a:pt x="106" y="0"/>
                      </a:cubicBezTo>
                      <a:cubicBezTo>
                        <a:pt x="106" y="0"/>
                        <a:pt x="106" y="1"/>
                        <a:pt x="106" y="1"/>
                      </a:cubicBezTo>
                      <a:cubicBezTo>
                        <a:pt x="106" y="1"/>
                        <a:pt x="106" y="1"/>
                        <a:pt x="106" y="0"/>
                      </a:cubicBezTo>
                      <a:cubicBezTo>
                        <a:pt x="106" y="1"/>
                        <a:pt x="106" y="1"/>
                        <a:pt x="106" y="1"/>
                      </a:cubicBezTo>
                      <a:cubicBezTo>
                        <a:pt x="106" y="0"/>
                        <a:pt x="106" y="0"/>
                        <a:pt x="106" y="0"/>
                      </a:cubicBezTo>
                      <a:cubicBezTo>
                        <a:pt x="99" y="23"/>
                        <a:pt x="66" y="23"/>
                        <a:pt x="59" y="0"/>
                      </a:cubicBezTo>
                      <a:cubicBezTo>
                        <a:pt x="59" y="1"/>
                        <a:pt x="59" y="1"/>
                        <a:pt x="59" y="1"/>
                      </a:cubicBezTo>
                      <a:cubicBezTo>
                        <a:pt x="59" y="1"/>
                        <a:pt x="59" y="1"/>
                        <a:pt x="59" y="1"/>
                      </a:cubicBezTo>
                      <a:cubicBezTo>
                        <a:pt x="59" y="0"/>
                        <a:pt x="59" y="0"/>
                        <a:pt x="59" y="0"/>
                      </a:cubicBezTo>
                      <a:cubicBezTo>
                        <a:pt x="59" y="0"/>
                        <a:pt x="59" y="0"/>
                        <a:pt x="59" y="0"/>
                      </a:cubicBezTo>
                      <a:cubicBezTo>
                        <a:pt x="56" y="12"/>
                        <a:pt x="44" y="19"/>
                        <a:pt x="32" y="17"/>
                      </a:cubicBezTo>
                      <a:cubicBezTo>
                        <a:pt x="32" y="17"/>
                        <a:pt x="32" y="17"/>
                        <a:pt x="32" y="17"/>
                      </a:cubicBezTo>
                      <a:cubicBezTo>
                        <a:pt x="23" y="16"/>
                        <a:pt x="15" y="9"/>
                        <a:pt x="12" y="0"/>
                      </a:cubicBezTo>
                      <a:cubicBezTo>
                        <a:pt x="10" y="7"/>
                        <a:pt x="6" y="12"/>
                        <a:pt x="0" y="15"/>
                      </a:cubicBezTo>
                      <a:cubicBezTo>
                        <a:pt x="13" y="26"/>
                        <a:pt x="13" y="26"/>
                        <a:pt x="13" y="26"/>
                      </a:cubicBezTo>
                      <a:cubicBezTo>
                        <a:pt x="37" y="26"/>
                        <a:pt x="37" y="26"/>
                        <a:pt x="37" y="26"/>
                      </a:cubicBezTo>
                      <a:cubicBezTo>
                        <a:pt x="288" y="26"/>
                        <a:pt x="288" y="26"/>
                        <a:pt x="288" y="26"/>
                      </a:cubicBezTo>
                      <a:cubicBezTo>
                        <a:pt x="382" y="26"/>
                        <a:pt x="382" y="26"/>
                        <a:pt x="382" y="26"/>
                      </a:cubicBezTo>
                      <a:cubicBezTo>
                        <a:pt x="404" y="26"/>
                        <a:pt x="423" y="20"/>
                        <a:pt x="441" y="10"/>
                      </a:cubicBezTo>
                      <a:cubicBezTo>
                        <a:pt x="438" y="7"/>
                        <a:pt x="436" y="4"/>
                        <a:pt x="435" y="0"/>
                      </a:cubicBezTo>
                      <a:close/>
                    </a:path>
                  </a:pathLst>
                </a:custGeom>
                <a:solidFill>
                  <a:srgbClr val="0D52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a:extLst>
                    <a:ext uri="{FF2B5EF4-FFF2-40B4-BE49-F238E27FC236}">
                      <a16:creationId xmlns:a16="http://schemas.microsoft.com/office/drawing/2014/main" id="{B81C486D-7118-4A13-B8A1-CF10746AAD37}"/>
                    </a:ext>
                  </a:extLst>
                </p:cNvPr>
                <p:cNvSpPr>
                  <a:spLocks/>
                </p:cNvSpPr>
                <p:nvPr userDrawn="1"/>
              </p:nvSpPr>
              <p:spPr bwMode="auto">
                <a:xfrm>
                  <a:off x="6354" y="762"/>
                  <a:ext cx="18" cy="60"/>
                </a:xfrm>
                <a:custGeom>
                  <a:avLst/>
                  <a:gdLst>
                    <a:gd name="T0" fmla="*/ 18 w 18"/>
                    <a:gd name="T1" fmla="*/ 60 h 60"/>
                    <a:gd name="T2" fmla="*/ 0 w 18"/>
                    <a:gd name="T3" fmla="*/ 60 h 60"/>
                    <a:gd name="T4" fmla="*/ 9 w 18"/>
                    <a:gd name="T5" fmla="*/ 0 h 60"/>
                    <a:gd name="T6" fmla="*/ 18 w 18"/>
                    <a:gd name="T7" fmla="*/ 60 h 60"/>
                  </a:gdLst>
                  <a:ahLst/>
                  <a:cxnLst>
                    <a:cxn ang="0">
                      <a:pos x="T0" y="T1"/>
                    </a:cxn>
                    <a:cxn ang="0">
                      <a:pos x="T2" y="T3"/>
                    </a:cxn>
                    <a:cxn ang="0">
                      <a:pos x="T4" y="T5"/>
                    </a:cxn>
                    <a:cxn ang="0">
                      <a:pos x="T6" y="T7"/>
                    </a:cxn>
                  </a:cxnLst>
                  <a:rect l="0" t="0" r="r" b="b"/>
                  <a:pathLst>
                    <a:path w="18" h="60">
                      <a:moveTo>
                        <a:pt x="18" y="60"/>
                      </a:moveTo>
                      <a:lnTo>
                        <a:pt x="0" y="60"/>
                      </a:lnTo>
                      <a:lnTo>
                        <a:pt x="9" y="0"/>
                      </a:lnTo>
                      <a:lnTo>
                        <a:pt x="18" y="60"/>
                      </a:ln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a:extLst>
                    <a:ext uri="{FF2B5EF4-FFF2-40B4-BE49-F238E27FC236}">
                      <a16:creationId xmlns:a16="http://schemas.microsoft.com/office/drawing/2014/main" id="{450F7E0E-00B3-4FE4-BBCD-14A66F5EA688}"/>
                    </a:ext>
                  </a:extLst>
                </p:cNvPr>
                <p:cNvSpPr>
                  <a:spLocks/>
                </p:cNvSpPr>
                <p:nvPr userDrawn="1"/>
              </p:nvSpPr>
              <p:spPr bwMode="auto">
                <a:xfrm>
                  <a:off x="6333" y="841"/>
                  <a:ext cx="61" cy="168"/>
                </a:xfrm>
                <a:custGeom>
                  <a:avLst/>
                  <a:gdLst>
                    <a:gd name="T0" fmla="*/ 128 w 134"/>
                    <a:gd name="T1" fmla="*/ 0 h 372"/>
                    <a:gd name="T2" fmla="*/ 117 w 134"/>
                    <a:gd name="T3" fmla="*/ 0 h 372"/>
                    <a:gd name="T4" fmla="*/ 16 w 134"/>
                    <a:gd name="T5" fmla="*/ 0 h 372"/>
                    <a:gd name="T6" fmla="*/ 6 w 134"/>
                    <a:gd name="T7" fmla="*/ 0 h 372"/>
                    <a:gd name="T8" fmla="*/ 0 w 134"/>
                    <a:gd name="T9" fmla="*/ 5 h 372"/>
                    <a:gd name="T10" fmla="*/ 0 w 134"/>
                    <a:gd name="T11" fmla="*/ 372 h 372"/>
                    <a:gd name="T12" fmla="*/ 16 w 134"/>
                    <a:gd name="T13" fmla="*/ 372 h 372"/>
                    <a:gd name="T14" fmla="*/ 117 w 134"/>
                    <a:gd name="T15" fmla="*/ 372 h 372"/>
                    <a:gd name="T16" fmla="*/ 134 w 134"/>
                    <a:gd name="T17" fmla="*/ 372 h 372"/>
                    <a:gd name="T18" fmla="*/ 134 w 134"/>
                    <a:gd name="T19" fmla="*/ 5 h 372"/>
                    <a:gd name="T20" fmla="*/ 128 w 134"/>
                    <a:gd name="T21"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372">
                      <a:moveTo>
                        <a:pt x="128" y="0"/>
                      </a:moveTo>
                      <a:cubicBezTo>
                        <a:pt x="117" y="0"/>
                        <a:pt x="117" y="0"/>
                        <a:pt x="117" y="0"/>
                      </a:cubicBezTo>
                      <a:cubicBezTo>
                        <a:pt x="16" y="0"/>
                        <a:pt x="16" y="0"/>
                        <a:pt x="16" y="0"/>
                      </a:cubicBezTo>
                      <a:cubicBezTo>
                        <a:pt x="6" y="0"/>
                        <a:pt x="6" y="0"/>
                        <a:pt x="6" y="0"/>
                      </a:cubicBezTo>
                      <a:cubicBezTo>
                        <a:pt x="3" y="0"/>
                        <a:pt x="0" y="2"/>
                        <a:pt x="0" y="5"/>
                      </a:cubicBezTo>
                      <a:cubicBezTo>
                        <a:pt x="0" y="372"/>
                        <a:pt x="0" y="372"/>
                        <a:pt x="0" y="372"/>
                      </a:cubicBezTo>
                      <a:cubicBezTo>
                        <a:pt x="16" y="372"/>
                        <a:pt x="16" y="372"/>
                        <a:pt x="16" y="372"/>
                      </a:cubicBezTo>
                      <a:cubicBezTo>
                        <a:pt x="117" y="372"/>
                        <a:pt x="117" y="372"/>
                        <a:pt x="117" y="372"/>
                      </a:cubicBezTo>
                      <a:cubicBezTo>
                        <a:pt x="134" y="372"/>
                        <a:pt x="134" y="372"/>
                        <a:pt x="134" y="372"/>
                      </a:cubicBezTo>
                      <a:cubicBezTo>
                        <a:pt x="134" y="5"/>
                        <a:pt x="134" y="5"/>
                        <a:pt x="134" y="5"/>
                      </a:cubicBezTo>
                      <a:cubicBezTo>
                        <a:pt x="134" y="2"/>
                        <a:pt x="131" y="0"/>
                        <a:pt x="1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a:extLst>
                    <a:ext uri="{FF2B5EF4-FFF2-40B4-BE49-F238E27FC236}">
                      <a16:creationId xmlns:a16="http://schemas.microsoft.com/office/drawing/2014/main" id="{3B972431-3A82-4495-BD4F-4A9E18872D2F}"/>
                    </a:ext>
                  </a:extLst>
                </p:cNvPr>
                <p:cNvSpPr>
                  <a:spLocks/>
                </p:cNvSpPr>
                <p:nvPr userDrawn="1"/>
              </p:nvSpPr>
              <p:spPr bwMode="auto">
                <a:xfrm>
                  <a:off x="6345" y="822"/>
                  <a:ext cx="36" cy="19"/>
                </a:xfrm>
                <a:custGeom>
                  <a:avLst/>
                  <a:gdLst>
                    <a:gd name="T0" fmla="*/ 79 w 79"/>
                    <a:gd name="T1" fmla="*/ 41 h 41"/>
                    <a:gd name="T2" fmla="*/ 79 w 79"/>
                    <a:gd name="T3" fmla="*/ 6 h 41"/>
                    <a:gd name="T4" fmla="*/ 74 w 79"/>
                    <a:gd name="T5" fmla="*/ 0 h 41"/>
                    <a:gd name="T6" fmla="*/ 63 w 79"/>
                    <a:gd name="T7" fmla="*/ 0 h 41"/>
                    <a:gd name="T8" fmla="*/ 17 w 79"/>
                    <a:gd name="T9" fmla="*/ 0 h 41"/>
                    <a:gd name="T10" fmla="*/ 6 w 79"/>
                    <a:gd name="T11" fmla="*/ 0 h 41"/>
                    <a:gd name="T12" fmla="*/ 0 w 79"/>
                    <a:gd name="T13" fmla="*/ 6 h 41"/>
                    <a:gd name="T14" fmla="*/ 0 w 79"/>
                    <a:gd name="T15" fmla="*/ 41 h 41"/>
                    <a:gd name="T16" fmla="*/ 79 w 79"/>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41">
                      <a:moveTo>
                        <a:pt x="79" y="41"/>
                      </a:moveTo>
                      <a:cubicBezTo>
                        <a:pt x="79" y="6"/>
                        <a:pt x="79" y="6"/>
                        <a:pt x="79" y="6"/>
                      </a:cubicBezTo>
                      <a:cubicBezTo>
                        <a:pt x="79" y="3"/>
                        <a:pt x="77" y="0"/>
                        <a:pt x="74" y="0"/>
                      </a:cubicBezTo>
                      <a:cubicBezTo>
                        <a:pt x="63" y="0"/>
                        <a:pt x="63" y="0"/>
                        <a:pt x="63" y="0"/>
                      </a:cubicBezTo>
                      <a:cubicBezTo>
                        <a:pt x="17" y="0"/>
                        <a:pt x="17" y="0"/>
                        <a:pt x="17" y="0"/>
                      </a:cubicBezTo>
                      <a:cubicBezTo>
                        <a:pt x="6" y="0"/>
                        <a:pt x="6" y="0"/>
                        <a:pt x="6" y="0"/>
                      </a:cubicBezTo>
                      <a:cubicBezTo>
                        <a:pt x="3" y="0"/>
                        <a:pt x="0" y="3"/>
                        <a:pt x="0" y="6"/>
                      </a:cubicBezTo>
                      <a:cubicBezTo>
                        <a:pt x="0" y="41"/>
                        <a:pt x="0" y="41"/>
                        <a:pt x="0" y="41"/>
                      </a:cubicBezTo>
                      <a:lnTo>
                        <a:pt x="79" y="41"/>
                      </a:ln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a:extLst>
                    <a:ext uri="{FF2B5EF4-FFF2-40B4-BE49-F238E27FC236}">
                      <a16:creationId xmlns:a16="http://schemas.microsoft.com/office/drawing/2014/main" id="{777CB8F9-8FD8-4BAA-B293-BDA7BFB97AEF}"/>
                    </a:ext>
                  </a:extLst>
                </p:cNvPr>
                <p:cNvSpPr>
                  <a:spLocks/>
                </p:cNvSpPr>
                <p:nvPr userDrawn="1"/>
              </p:nvSpPr>
              <p:spPr bwMode="auto">
                <a:xfrm>
                  <a:off x="6345" y="822"/>
                  <a:ext cx="36" cy="19"/>
                </a:xfrm>
                <a:custGeom>
                  <a:avLst/>
                  <a:gdLst>
                    <a:gd name="T0" fmla="*/ 79 w 79"/>
                    <a:gd name="T1" fmla="*/ 41 h 41"/>
                    <a:gd name="T2" fmla="*/ 79 w 79"/>
                    <a:gd name="T3" fmla="*/ 6 h 41"/>
                    <a:gd name="T4" fmla="*/ 74 w 79"/>
                    <a:gd name="T5" fmla="*/ 0 h 41"/>
                    <a:gd name="T6" fmla="*/ 63 w 79"/>
                    <a:gd name="T7" fmla="*/ 0 h 41"/>
                    <a:gd name="T8" fmla="*/ 17 w 79"/>
                    <a:gd name="T9" fmla="*/ 0 h 41"/>
                    <a:gd name="T10" fmla="*/ 6 w 79"/>
                    <a:gd name="T11" fmla="*/ 0 h 41"/>
                    <a:gd name="T12" fmla="*/ 0 w 79"/>
                    <a:gd name="T13" fmla="*/ 6 h 41"/>
                    <a:gd name="T14" fmla="*/ 0 w 79"/>
                    <a:gd name="T15" fmla="*/ 41 h 41"/>
                    <a:gd name="T16" fmla="*/ 79 w 79"/>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41">
                      <a:moveTo>
                        <a:pt x="79" y="41"/>
                      </a:moveTo>
                      <a:cubicBezTo>
                        <a:pt x="79" y="6"/>
                        <a:pt x="79" y="6"/>
                        <a:pt x="79" y="6"/>
                      </a:cubicBezTo>
                      <a:cubicBezTo>
                        <a:pt x="79" y="3"/>
                        <a:pt x="77" y="0"/>
                        <a:pt x="74" y="0"/>
                      </a:cubicBezTo>
                      <a:cubicBezTo>
                        <a:pt x="63" y="0"/>
                        <a:pt x="63" y="0"/>
                        <a:pt x="63" y="0"/>
                      </a:cubicBezTo>
                      <a:cubicBezTo>
                        <a:pt x="17" y="0"/>
                        <a:pt x="17" y="0"/>
                        <a:pt x="17" y="0"/>
                      </a:cubicBezTo>
                      <a:cubicBezTo>
                        <a:pt x="6" y="0"/>
                        <a:pt x="6" y="0"/>
                        <a:pt x="6" y="0"/>
                      </a:cubicBezTo>
                      <a:cubicBezTo>
                        <a:pt x="3" y="0"/>
                        <a:pt x="0" y="3"/>
                        <a:pt x="0" y="6"/>
                      </a:cubicBezTo>
                      <a:cubicBezTo>
                        <a:pt x="0" y="41"/>
                        <a:pt x="0" y="41"/>
                        <a:pt x="0" y="41"/>
                      </a:cubicBezTo>
                      <a:lnTo>
                        <a:pt x="79" y="41"/>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Rectangle 153">
                  <a:extLst>
                    <a:ext uri="{FF2B5EF4-FFF2-40B4-BE49-F238E27FC236}">
                      <a16:creationId xmlns:a16="http://schemas.microsoft.com/office/drawing/2014/main" id="{78C14686-A269-4EE7-BCBA-1F5B297125CE}"/>
                    </a:ext>
                  </a:extLst>
                </p:cNvPr>
                <p:cNvSpPr>
                  <a:spLocks noChangeArrowheads="1"/>
                </p:cNvSpPr>
                <p:nvPr userDrawn="1"/>
              </p:nvSpPr>
              <p:spPr bwMode="auto">
                <a:xfrm>
                  <a:off x="6341"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Rectangle 154">
                  <a:extLst>
                    <a:ext uri="{FF2B5EF4-FFF2-40B4-BE49-F238E27FC236}">
                      <a16:creationId xmlns:a16="http://schemas.microsoft.com/office/drawing/2014/main" id="{61657171-6EC4-4C1D-9D94-3E84FF8EB235}"/>
                    </a:ext>
                  </a:extLst>
                </p:cNvPr>
                <p:cNvSpPr>
                  <a:spLocks noChangeArrowheads="1"/>
                </p:cNvSpPr>
                <p:nvPr userDrawn="1"/>
              </p:nvSpPr>
              <p:spPr bwMode="auto">
                <a:xfrm>
                  <a:off x="6348" y="851"/>
                  <a:ext cx="3"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Rectangle 155">
                  <a:extLst>
                    <a:ext uri="{FF2B5EF4-FFF2-40B4-BE49-F238E27FC236}">
                      <a16:creationId xmlns:a16="http://schemas.microsoft.com/office/drawing/2014/main" id="{80C043C6-1C27-4DFA-B82D-688E7C50B01B}"/>
                    </a:ext>
                  </a:extLst>
                </p:cNvPr>
                <p:cNvSpPr>
                  <a:spLocks noChangeArrowheads="1"/>
                </p:cNvSpPr>
                <p:nvPr userDrawn="1"/>
              </p:nvSpPr>
              <p:spPr bwMode="auto">
                <a:xfrm>
                  <a:off x="6354"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Rectangle 156">
                  <a:extLst>
                    <a:ext uri="{FF2B5EF4-FFF2-40B4-BE49-F238E27FC236}">
                      <a16:creationId xmlns:a16="http://schemas.microsoft.com/office/drawing/2014/main" id="{A7097C74-69A7-4F36-A7B9-49FB61D14B26}"/>
                    </a:ext>
                  </a:extLst>
                </p:cNvPr>
                <p:cNvSpPr>
                  <a:spLocks noChangeArrowheads="1"/>
                </p:cNvSpPr>
                <p:nvPr userDrawn="1"/>
              </p:nvSpPr>
              <p:spPr bwMode="auto">
                <a:xfrm>
                  <a:off x="6361"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157">
                  <a:extLst>
                    <a:ext uri="{FF2B5EF4-FFF2-40B4-BE49-F238E27FC236}">
                      <a16:creationId xmlns:a16="http://schemas.microsoft.com/office/drawing/2014/main" id="{A7040A78-E4B7-472F-8A23-6B60CCC6AA67}"/>
                    </a:ext>
                  </a:extLst>
                </p:cNvPr>
                <p:cNvSpPr>
                  <a:spLocks noChangeArrowheads="1"/>
                </p:cNvSpPr>
                <p:nvPr userDrawn="1"/>
              </p:nvSpPr>
              <p:spPr bwMode="auto">
                <a:xfrm>
                  <a:off x="6368"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158">
                  <a:extLst>
                    <a:ext uri="{FF2B5EF4-FFF2-40B4-BE49-F238E27FC236}">
                      <a16:creationId xmlns:a16="http://schemas.microsoft.com/office/drawing/2014/main" id="{4290B9EF-0B7B-45F6-97DE-1829C4D45471}"/>
                    </a:ext>
                  </a:extLst>
                </p:cNvPr>
                <p:cNvSpPr>
                  <a:spLocks noChangeArrowheads="1"/>
                </p:cNvSpPr>
                <p:nvPr userDrawn="1"/>
              </p:nvSpPr>
              <p:spPr bwMode="auto">
                <a:xfrm>
                  <a:off x="6375"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159">
                  <a:extLst>
                    <a:ext uri="{FF2B5EF4-FFF2-40B4-BE49-F238E27FC236}">
                      <a16:creationId xmlns:a16="http://schemas.microsoft.com/office/drawing/2014/main" id="{96132D21-A192-4806-8FDC-22EFC867F217}"/>
                    </a:ext>
                  </a:extLst>
                </p:cNvPr>
                <p:cNvSpPr>
                  <a:spLocks noChangeArrowheads="1"/>
                </p:cNvSpPr>
                <p:nvPr userDrawn="1"/>
              </p:nvSpPr>
              <p:spPr bwMode="auto">
                <a:xfrm>
                  <a:off x="6381" y="851"/>
                  <a:ext cx="4" cy="14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a:extLst>
                    <a:ext uri="{FF2B5EF4-FFF2-40B4-BE49-F238E27FC236}">
                      <a16:creationId xmlns:a16="http://schemas.microsoft.com/office/drawing/2014/main" id="{47F46071-0D9A-4DE2-A75B-1FE6B164335F}"/>
                    </a:ext>
                  </a:extLst>
                </p:cNvPr>
                <p:cNvSpPr>
                  <a:spLocks noEditPoints="1"/>
                </p:cNvSpPr>
                <p:nvPr userDrawn="1"/>
              </p:nvSpPr>
              <p:spPr bwMode="auto">
                <a:xfrm>
                  <a:off x="6260" y="839"/>
                  <a:ext cx="73" cy="170"/>
                </a:xfrm>
                <a:custGeom>
                  <a:avLst/>
                  <a:gdLst>
                    <a:gd name="T0" fmla="*/ 67 w 73"/>
                    <a:gd name="T1" fmla="*/ 26 h 170"/>
                    <a:gd name="T2" fmla="*/ 38 w 73"/>
                    <a:gd name="T3" fmla="*/ 10 h 170"/>
                    <a:gd name="T4" fmla="*/ 35 w 73"/>
                    <a:gd name="T5" fmla="*/ 0 h 170"/>
                    <a:gd name="T6" fmla="*/ 6 w 73"/>
                    <a:gd name="T7" fmla="*/ 26 h 170"/>
                    <a:gd name="T8" fmla="*/ 73 w 73"/>
                    <a:gd name="T9" fmla="*/ 170 h 170"/>
                    <a:gd name="T10" fmla="*/ 54 w 73"/>
                    <a:gd name="T11" fmla="*/ 54 h 170"/>
                    <a:gd name="T12" fmla="*/ 54 w 73"/>
                    <a:gd name="T13" fmla="*/ 65 h 170"/>
                    <a:gd name="T14" fmla="*/ 46 w 73"/>
                    <a:gd name="T15" fmla="*/ 83 h 170"/>
                    <a:gd name="T16" fmla="*/ 46 w 73"/>
                    <a:gd name="T17" fmla="*/ 83 h 170"/>
                    <a:gd name="T18" fmla="*/ 46 w 73"/>
                    <a:gd name="T19" fmla="*/ 116 h 170"/>
                    <a:gd name="T20" fmla="*/ 14 w 73"/>
                    <a:gd name="T21" fmla="*/ 54 h 170"/>
                    <a:gd name="T22" fmla="*/ 14 w 73"/>
                    <a:gd name="T23" fmla="*/ 65 h 170"/>
                    <a:gd name="T24" fmla="*/ 6 w 73"/>
                    <a:gd name="T25" fmla="*/ 83 h 170"/>
                    <a:gd name="T26" fmla="*/ 6 w 73"/>
                    <a:gd name="T27" fmla="*/ 83 h 170"/>
                    <a:gd name="T28" fmla="*/ 6 w 73"/>
                    <a:gd name="T29" fmla="*/ 116 h 170"/>
                    <a:gd name="T30" fmla="*/ 14 w 73"/>
                    <a:gd name="T31" fmla="*/ 134 h 170"/>
                    <a:gd name="T32" fmla="*/ 6 w 73"/>
                    <a:gd name="T33" fmla="*/ 165 h 170"/>
                    <a:gd name="T34" fmla="*/ 15 w 73"/>
                    <a:gd name="T35" fmla="*/ 165 h 170"/>
                    <a:gd name="T36" fmla="*/ 15 w 73"/>
                    <a:gd name="T37" fmla="*/ 165 h 170"/>
                    <a:gd name="T38" fmla="*/ 21 w 73"/>
                    <a:gd name="T39" fmla="*/ 145 h 170"/>
                    <a:gd name="T40" fmla="*/ 24 w 73"/>
                    <a:gd name="T41" fmla="*/ 145 h 170"/>
                    <a:gd name="T42" fmla="*/ 20 w 73"/>
                    <a:gd name="T43" fmla="*/ 134 h 170"/>
                    <a:gd name="T44" fmla="*/ 27 w 73"/>
                    <a:gd name="T45" fmla="*/ 116 h 170"/>
                    <a:gd name="T46" fmla="*/ 27 w 73"/>
                    <a:gd name="T47" fmla="*/ 116 h 170"/>
                    <a:gd name="T48" fmla="*/ 27 w 73"/>
                    <a:gd name="T49" fmla="*/ 83 h 170"/>
                    <a:gd name="T50" fmla="*/ 20 w 73"/>
                    <a:gd name="T51" fmla="*/ 65 h 170"/>
                    <a:gd name="T52" fmla="*/ 20 w 73"/>
                    <a:gd name="T53" fmla="*/ 54 h 170"/>
                    <a:gd name="T54" fmla="*/ 32 w 73"/>
                    <a:gd name="T55" fmla="*/ 165 h 170"/>
                    <a:gd name="T56" fmla="*/ 32 w 73"/>
                    <a:gd name="T57" fmla="*/ 165 h 170"/>
                    <a:gd name="T58" fmla="*/ 38 w 73"/>
                    <a:gd name="T59" fmla="*/ 145 h 170"/>
                    <a:gd name="T60" fmla="*/ 33 w 73"/>
                    <a:gd name="T61" fmla="*/ 120 h 170"/>
                    <a:gd name="T62" fmla="*/ 33 w 73"/>
                    <a:gd name="T63" fmla="*/ 116 h 170"/>
                    <a:gd name="T64" fmla="*/ 41 w 73"/>
                    <a:gd name="T65" fmla="*/ 98 h 170"/>
                    <a:gd name="T66" fmla="*/ 41 w 73"/>
                    <a:gd name="T67" fmla="*/ 98 h 170"/>
                    <a:gd name="T68" fmla="*/ 41 w 73"/>
                    <a:gd name="T69" fmla="*/ 65 h 170"/>
                    <a:gd name="T70" fmla="*/ 33 w 73"/>
                    <a:gd name="T71" fmla="*/ 40 h 170"/>
                    <a:gd name="T72" fmla="*/ 41 w 73"/>
                    <a:gd name="T73" fmla="*/ 165 h 170"/>
                    <a:gd name="T74" fmla="*/ 46 w 73"/>
                    <a:gd name="T75" fmla="*/ 120 h 170"/>
                    <a:gd name="T76" fmla="*/ 46 w 73"/>
                    <a:gd name="T77" fmla="*/ 120 h 170"/>
                    <a:gd name="T78" fmla="*/ 50 w 73"/>
                    <a:gd name="T79" fmla="*/ 145 h 170"/>
                    <a:gd name="T80" fmla="*/ 52 w 73"/>
                    <a:gd name="T81" fmla="*/ 145 h 170"/>
                    <a:gd name="T82" fmla="*/ 58 w 73"/>
                    <a:gd name="T83" fmla="*/ 165 h 170"/>
                    <a:gd name="T84" fmla="*/ 67 w 73"/>
                    <a:gd name="T85" fmla="*/ 165 h 170"/>
                    <a:gd name="T86" fmla="*/ 67 w 73"/>
                    <a:gd name="T87" fmla="*/ 165 h 170"/>
                    <a:gd name="T88" fmla="*/ 67 w 73"/>
                    <a:gd name="T89" fmla="*/ 120 h 170"/>
                    <a:gd name="T90" fmla="*/ 59 w 73"/>
                    <a:gd name="T91" fmla="*/ 101 h 170"/>
                    <a:gd name="T92" fmla="*/ 59 w 73"/>
                    <a:gd name="T93" fmla="*/ 98 h 170"/>
                    <a:gd name="T94" fmla="*/ 67 w 73"/>
                    <a:gd name="T95" fmla="*/ 80 h 170"/>
                    <a:gd name="T96" fmla="*/ 67 w 73"/>
                    <a:gd name="T97" fmla="*/ 80 h 170"/>
                    <a:gd name="T98" fmla="*/ 67 w 73"/>
                    <a:gd name="T99" fmla="*/ 4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3" h="170">
                      <a:moveTo>
                        <a:pt x="73" y="37"/>
                      </a:moveTo>
                      <a:lnTo>
                        <a:pt x="73" y="32"/>
                      </a:lnTo>
                      <a:lnTo>
                        <a:pt x="67" y="32"/>
                      </a:lnTo>
                      <a:lnTo>
                        <a:pt x="67" y="26"/>
                      </a:lnTo>
                      <a:lnTo>
                        <a:pt x="61" y="26"/>
                      </a:lnTo>
                      <a:lnTo>
                        <a:pt x="61" y="20"/>
                      </a:lnTo>
                      <a:lnTo>
                        <a:pt x="38" y="20"/>
                      </a:lnTo>
                      <a:lnTo>
                        <a:pt x="38" y="10"/>
                      </a:lnTo>
                      <a:lnTo>
                        <a:pt x="49" y="10"/>
                      </a:lnTo>
                      <a:lnTo>
                        <a:pt x="38" y="2"/>
                      </a:lnTo>
                      <a:lnTo>
                        <a:pt x="38" y="0"/>
                      </a:lnTo>
                      <a:lnTo>
                        <a:pt x="35" y="0"/>
                      </a:lnTo>
                      <a:lnTo>
                        <a:pt x="35" y="20"/>
                      </a:lnTo>
                      <a:lnTo>
                        <a:pt x="12" y="20"/>
                      </a:lnTo>
                      <a:lnTo>
                        <a:pt x="12" y="26"/>
                      </a:lnTo>
                      <a:lnTo>
                        <a:pt x="6" y="26"/>
                      </a:lnTo>
                      <a:lnTo>
                        <a:pt x="6" y="32"/>
                      </a:lnTo>
                      <a:lnTo>
                        <a:pt x="0" y="32"/>
                      </a:lnTo>
                      <a:lnTo>
                        <a:pt x="0" y="170"/>
                      </a:lnTo>
                      <a:lnTo>
                        <a:pt x="73" y="170"/>
                      </a:lnTo>
                      <a:lnTo>
                        <a:pt x="73" y="37"/>
                      </a:lnTo>
                      <a:close/>
                      <a:moveTo>
                        <a:pt x="46" y="40"/>
                      </a:moveTo>
                      <a:lnTo>
                        <a:pt x="54" y="40"/>
                      </a:lnTo>
                      <a:lnTo>
                        <a:pt x="54" y="54"/>
                      </a:lnTo>
                      <a:lnTo>
                        <a:pt x="46" y="54"/>
                      </a:lnTo>
                      <a:lnTo>
                        <a:pt x="46" y="40"/>
                      </a:lnTo>
                      <a:close/>
                      <a:moveTo>
                        <a:pt x="46" y="65"/>
                      </a:moveTo>
                      <a:lnTo>
                        <a:pt x="54" y="65"/>
                      </a:lnTo>
                      <a:lnTo>
                        <a:pt x="54" y="80"/>
                      </a:lnTo>
                      <a:lnTo>
                        <a:pt x="46" y="80"/>
                      </a:lnTo>
                      <a:lnTo>
                        <a:pt x="46" y="65"/>
                      </a:lnTo>
                      <a:close/>
                      <a:moveTo>
                        <a:pt x="46" y="83"/>
                      </a:moveTo>
                      <a:lnTo>
                        <a:pt x="54" y="83"/>
                      </a:lnTo>
                      <a:lnTo>
                        <a:pt x="54" y="98"/>
                      </a:lnTo>
                      <a:lnTo>
                        <a:pt x="46" y="98"/>
                      </a:lnTo>
                      <a:lnTo>
                        <a:pt x="46" y="83"/>
                      </a:lnTo>
                      <a:close/>
                      <a:moveTo>
                        <a:pt x="46" y="101"/>
                      </a:moveTo>
                      <a:lnTo>
                        <a:pt x="54" y="101"/>
                      </a:lnTo>
                      <a:lnTo>
                        <a:pt x="54" y="116"/>
                      </a:lnTo>
                      <a:lnTo>
                        <a:pt x="46" y="116"/>
                      </a:lnTo>
                      <a:lnTo>
                        <a:pt x="46" y="101"/>
                      </a:lnTo>
                      <a:close/>
                      <a:moveTo>
                        <a:pt x="6" y="40"/>
                      </a:moveTo>
                      <a:lnTo>
                        <a:pt x="14" y="40"/>
                      </a:lnTo>
                      <a:lnTo>
                        <a:pt x="14" y="54"/>
                      </a:lnTo>
                      <a:lnTo>
                        <a:pt x="6" y="54"/>
                      </a:lnTo>
                      <a:lnTo>
                        <a:pt x="6" y="40"/>
                      </a:lnTo>
                      <a:close/>
                      <a:moveTo>
                        <a:pt x="6" y="65"/>
                      </a:moveTo>
                      <a:lnTo>
                        <a:pt x="14" y="65"/>
                      </a:lnTo>
                      <a:lnTo>
                        <a:pt x="14" y="80"/>
                      </a:lnTo>
                      <a:lnTo>
                        <a:pt x="6" y="80"/>
                      </a:lnTo>
                      <a:lnTo>
                        <a:pt x="6" y="65"/>
                      </a:lnTo>
                      <a:close/>
                      <a:moveTo>
                        <a:pt x="6" y="83"/>
                      </a:moveTo>
                      <a:lnTo>
                        <a:pt x="14" y="83"/>
                      </a:lnTo>
                      <a:lnTo>
                        <a:pt x="14" y="98"/>
                      </a:lnTo>
                      <a:lnTo>
                        <a:pt x="6" y="98"/>
                      </a:lnTo>
                      <a:lnTo>
                        <a:pt x="6" y="83"/>
                      </a:lnTo>
                      <a:close/>
                      <a:moveTo>
                        <a:pt x="6" y="101"/>
                      </a:moveTo>
                      <a:lnTo>
                        <a:pt x="14" y="101"/>
                      </a:lnTo>
                      <a:lnTo>
                        <a:pt x="14" y="116"/>
                      </a:lnTo>
                      <a:lnTo>
                        <a:pt x="6" y="116"/>
                      </a:lnTo>
                      <a:lnTo>
                        <a:pt x="6" y="101"/>
                      </a:lnTo>
                      <a:close/>
                      <a:moveTo>
                        <a:pt x="6" y="120"/>
                      </a:moveTo>
                      <a:lnTo>
                        <a:pt x="14" y="120"/>
                      </a:lnTo>
                      <a:lnTo>
                        <a:pt x="14" y="134"/>
                      </a:lnTo>
                      <a:lnTo>
                        <a:pt x="6" y="134"/>
                      </a:lnTo>
                      <a:lnTo>
                        <a:pt x="6" y="120"/>
                      </a:lnTo>
                      <a:close/>
                      <a:moveTo>
                        <a:pt x="9" y="165"/>
                      </a:moveTo>
                      <a:lnTo>
                        <a:pt x="6" y="165"/>
                      </a:lnTo>
                      <a:lnTo>
                        <a:pt x="6" y="145"/>
                      </a:lnTo>
                      <a:lnTo>
                        <a:pt x="9" y="145"/>
                      </a:lnTo>
                      <a:lnTo>
                        <a:pt x="9" y="165"/>
                      </a:lnTo>
                      <a:close/>
                      <a:moveTo>
                        <a:pt x="15" y="165"/>
                      </a:moveTo>
                      <a:lnTo>
                        <a:pt x="12" y="165"/>
                      </a:lnTo>
                      <a:lnTo>
                        <a:pt x="12" y="145"/>
                      </a:lnTo>
                      <a:lnTo>
                        <a:pt x="15" y="145"/>
                      </a:lnTo>
                      <a:lnTo>
                        <a:pt x="15" y="165"/>
                      </a:lnTo>
                      <a:close/>
                      <a:moveTo>
                        <a:pt x="21" y="165"/>
                      </a:moveTo>
                      <a:lnTo>
                        <a:pt x="18" y="165"/>
                      </a:lnTo>
                      <a:lnTo>
                        <a:pt x="18" y="145"/>
                      </a:lnTo>
                      <a:lnTo>
                        <a:pt x="21" y="145"/>
                      </a:lnTo>
                      <a:lnTo>
                        <a:pt x="21" y="165"/>
                      </a:lnTo>
                      <a:close/>
                      <a:moveTo>
                        <a:pt x="26" y="165"/>
                      </a:moveTo>
                      <a:lnTo>
                        <a:pt x="24" y="165"/>
                      </a:lnTo>
                      <a:lnTo>
                        <a:pt x="24" y="145"/>
                      </a:lnTo>
                      <a:lnTo>
                        <a:pt x="26" y="145"/>
                      </a:lnTo>
                      <a:lnTo>
                        <a:pt x="26" y="165"/>
                      </a:lnTo>
                      <a:close/>
                      <a:moveTo>
                        <a:pt x="27" y="134"/>
                      </a:moveTo>
                      <a:lnTo>
                        <a:pt x="20" y="134"/>
                      </a:lnTo>
                      <a:lnTo>
                        <a:pt x="20" y="120"/>
                      </a:lnTo>
                      <a:lnTo>
                        <a:pt x="27" y="120"/>
                      </a:lnTo>
                      <a:lnTo>
                        <a:pt x="27" y="134"/>
                      </a:lnTo>
                      <a:close/>
                      <a:moveTo>
                        <a:pt x="27" y="116"/>
                      </a:moveTo>
                      <a:lnTo>
                        <a:pt x="20" y="116"/>
                      </a:lnTo>
                      <a:lnTo>
                        <a:pt x="20" y="101"/>
                      </a:lnTo>
                      <a:lnTo>
                        <a:pt x="27" y="101"/>
                      </a:lnTo>
                      <a:lnTo>
                        <a:pt x="27" y="116"/>
                      </a:lnTo>
                      <a:close/>
                      <a:moveTo>
                        <a:pt x="27" y="98"/>
                      </a:moveTo>
                      <a:lnTo>
                        <a:pt x="20" y="98"/>
                      </a:lnTo>
                      <a:lnTo>
                        <a:pt x="20" y="83"/>
                      </a:lnTo>
                      <a:lnTo>
                        <a:pt x="27" y="83"/>
                      </a:lnTo>
                      <a:lnTo>
                        <a:pt x="27" y="98"/>
                      </a:lnTo>
                      <a:close/>
                      <a:moveTo>
                        <a:pt x="27" y="80"/>
                      </a:moveTo>
                      <a:lnTo>
                        <a:pt x="20" y="80"/>
                      </a:lnTo>
                      <a:lnTo>
                        <a:pt x="20" y="65"/>
                      </a:lnTo>
                      <a:lnTo>
                        <a:pt x="27" y="65"/>
                      </a:lnTo>
                      <a:lnTo>
                        <a:pt x="27" y="80"/>
                      </a:lnTo>
                      <a:close/>
                      <a:moveTo>
                        <a:pt x="27" y="54"/>
                      </a:moveTo>
                      <a:lnTo>
                        <a:pt x="20" y="54"/>
                      </a:lnTo>
                      <a:lnTo>
                        <a:pt x="20" y="40"/>
                      </a:lnTo>
                      <a:lnTo>
                        <a:pt x="27" y="40"/>
                      </a:lnTo>
                      <a:lnTo>
                        <a:pt x="27" y="54"/>
                      </a:lnTo>
                      <a:close/>
                      <a:moveTo>
                        <a:pt x="32" y="165"/>
                      </a:moveTo>
                      <a:lnTo>
                        <a:pt x="29" y="165"/>
                      </a:lnTo>
                      <a:lnTo>
                        <a:pt x="29" y="145"/>
                      </a:lnTo>
                      <a:lnTo>
                        <a:pt x="32" y="145"/>
                      </a:lnTo>
                      <a:lnTo>
                        <a:pt x="32" y="165"/>
                      </a:lnTo>
                      <a:close/>
                      <a:moveTo>
                        <a:pt x="38" y="165"/>
                      </a:moveTo>
                      <a:lnTo>
                        <a:pt x="35" y="165"/>
                      </a:lnTo>
                      <a:lnTo>
                        <a:pt x="35" y="145"/>
                      </a:lnTo>
                      <a:lnTo>
                        <a:pt x="38" y="145"/>
                      </a:lnTo>
                      <a:lnTo>
                        <a:pt x="38" y="165"/>
                      </a:lnTo>
                      <a:close/>
                      <a:moveTo>
                        <a:pt x="41" y="134"/>
                      </a:moveTo>
                      <a:lnTo>
                        <a:pt x="33" y="134"/>
                      </a:lnTo>
                      <a:lnTo>
                        <a:pt x="33" y="120"/>
                      </a:lnTo>
                      <a:lnTo>
                        <a:pt x="41" y="120"/>
                      </a:lnTo>
                      <a:lnTo>
                        <a:pt x="41" y="134"/>
                      </a:lnTo>
                      <a:close/>
                      <a:moveTo>
                        <a:pt x="41" y="116"/>
                      </a:moveTo>
                      <a:lnTo>
                        <a:pt x="33" y="116"/>
                      </a:lnTo>
                      <a:lnTo>
                        <a:pt x="33" y="101"/>
                      </a:lnTo>
                      <a:lnTo>
                        <a:pt x="41" y="101"/>
                      </a:lnTo>
                      <a:lnTo>
                        <a:pt x="41" y="116"/>
                      </a:lnTo>
                      <a:close/>
                      <a:moveTo>
                        <a:pt x="41" y="98"/>
                      </a:moveTo>
                      <a:lnTo>
                        <a:pt x="33" y="98"/>
                      </a:lnTo>
                      <a:lnTo>
                        <a:pt x="33" y="83"/>
                      </a:lnTo>
                      <a:lnTo>
                        <a:pt x="41" y="83"/>
                      </a:lnTo>
                      <a:lnTo>
                        <a:pt x="41" y="98"/>
                      </a:lnTo>
                      <a:close/>
                      <a:moveTo>
                        <a:pt x="41" y="80"/>
                      </a:moveTo>
                      <a:lnTo>
                        <a:pt x="33" y="80"/>
                      </a:lnTo>
                      <a:lnTo>
                        <a:pt x="33" y="65"/>
                      </a:lnTo>
                      <a:lnTo>
                        <a:pt x="41" y="65"/>
                      </a:lnTo>
                      <a:lnTo>
                        <a:pt x="41" y="80"/>
                      </a:lnTo>
                      <a:close/>
                      <a:moveTo>
                        <a:pt x="41" y="54"/>
                      </a:moveTo>
                      <a:lnTo>
                        <a:pt x="33" y="54"/>
                      </a:lnTo>
                      <a:lnTo>
                        <a:pt x="33" y="40"/>
                      </a:lnTo>
                      <a:lnTo>
                        <a:pt x="41" y="40"/>
                      </a:lnTo>
                      <a:lnTo>
                        <a:pt x="41" y="54"/>
                      </a:lnTo>
                      <a:close/>
                      <a:moveTo>
                        <a:pt x="44" y="165"/>
                      </a:moveTo>
                      <a:lnTo>
                        <a:pt x="41" y="165"/>
                      </a:lnTo>
                      <a:lnTo>
                        <a:pt x="41" y="145"/>
                      </a:lnTo>
                      <a:lnTo>
                        <a:pt x="44" y="145"/>
                      </a:lnTo>
                      <a:lnTo>
                        <a:pt x="44" y="165"/>
                      </a:lnTo>
                      <a:close/>
                      <a:moveTo>
                        <a:pt x="46" y="120"/>
                      </a:moveTo>
                      <a:lnTo>
                        <a:pt x="54" y="120"/>
                      </a:lnTo>
                      <a:lnTo>
                        <a:pt x="54" y="134"/>
                      </a:lnTo>
                      <a:lnTo>
                        <a:pt x="46" y="134"/>
                      </a:lnTo>
                      <a:lnTo>
                        <a:pt x="46" y="120"/>
                      </a:lnTo>
                      <a:close/>
                      <a:moveTo>
                        <a:pt x="50" y="165"/>
                      </a:moveTo>
                      <a:lnTo>
                        <a:pt x="47" y="165"/>
                      </a:lnTo>
                      <a:lnTo>
                        <a:pt x="47" y="145"/>
                      </a:lnTo>
                      <a:lnTo>
                        <a:pt x="50" y="145"/>
                      </a:lnTo>
                      <a:lnTo>
                        <a:pt x="50" y="165"/>
                      </a:lnTo>
                      <a:close/>
                      <a:moveTo>
                        <a:pt x="55" y="165"/>
                      </a:moveTo>
                      <a:lnTo>
                        <a:pt x="52" y="165"/>
                      </a:lnTo>
                      <a:lnTo>
                        <a:pt x="52" y="145"/>
                      </a:lnTo>
                      <a:lnTo>
                        <a:pt x="55" y="145"/>
                      </a:lnTo>
                      <a:lnTo>
                        <a:pt x="55" y="165"/>
                      </a:lnTo>
                      <a:close/>
                      <a:moveTo>
                        <a:pt x="61" y="165"/>
                      </a:moveTo>
                      <a:lnTo>
                        <a:pt x="58" y="165"/>
                      </a:lnTo>
                      <a:lnTo>
                        <a:pt x="58" y="145"/>
                      </a:lnTo>
                      <a:lnTo>
                        <a:pt x="61" y="145"/>
                      </a:lnTo>
                      <a:lnTo>
                        <a:pt x="61" y="165"/>
                      </a:lnTo>
                      <a:close/>
                      <a:moveTo>
                        <a:pt x="67" y="165"/>
                      </a:moveTo>
                      <a:lnTo>
                        <a:pt x="64" y="165"/>
                      </a:lnTo>
                      <a:lnTo>
                        <a:pt x="64" y="145"/>
                      </a:lnTo>
                      <a:lnTo>
                        <a:pt x="67" y="145"/>
                      </a:lnTo>
                      <a:lnTo>
                        <a:pt x="67" y="165"/>
                      </a:lnTo>
                      <a:close/>
                      <a:moveTo>
                        <a:pt x="67" y="134"/>
                      </a:moveTo>
                      <a:lnTo>
                        <a:pt x="59" y="134"/>
                      </a:lnTo>
                      <a:lnTo>
                        <a:pt x="59" y="120"/>
                      </a:lnTo>
                      <a:lnTo>
                        <a:pt x="67" y="120"/>
                      </a:lnTo>
                      <a:lnTo>
                        <a:pt x="67" y="134"/>
                      </a:lnTo>
                      <a:close/>
                      <a:moveTo>
                        <a:pt x="67" y="116"/>
                      </a:moveTo>
                      <a:lnTo>
                        <a:pt x="59" y="116"/>
                      </a:lnTo>
                      <a:lnTo>
                        <a:pt x="59" y="101"/>
                      </a:lnTo>
                      <a:lnTo>
                        <a:pt x="67" y="101"/>
                      </a:lnTo>
                      <a:lnTo>
                        <a:pt x="67" y="116"/>
                      </a:lnTo>
                      <a:close/>
                      <a:moveTo>
                        <a:pt x="67" y="98"/>
                      </a:moveTo>
                      <a:lnTo>
                        <a:pt x="59" y="98"/>
                      </a:lnTo>
                      <a:lnTo>
                        <a:pt x="59" y="83"/>
                      </a:lnTo>
                      <a:lnTo>
                        <a:pt x="67" y="83"/>
                      </a:lnTo>
                      <a:lnTo>
                        <a:pt x="67" y="98"/>
                      </a:lnTo>
                      <a:close/>
                      <a:moveTo>
                        <a:pt x="67" y="80"/>
                      </a:moveTo>
                      <a:lnTo>
                        <a:pt x="59" y="80"/>
                      </a:lnTo>
                      <a:lnTo>
                        <a:pt x="59" y="65"/>
                      </a:lnTo>
                      <a:lnTo>
                        <a:pt x="67" y="65"/>
                      </a:lnTo>
                      <a:lnTo>
                        <a:pt x="67" y="80"/>
                      </a:lnTo>
                      <a:close/>
                      <a:moveTo>
                        <a:pt x="67" y="54"/>
                      </a:moveTo>
                      <a:lnTo>
                        <a:pt x="59" y="54"/>
                      </a:lnTo>
                      <a:lnTo>
                        <a:pt x="59" y="40"/>
                      </a:lnTo>
                      <a:lnTo>
                        <a:pt x="67" y="40"/>
                      </a:lnTo>
                      <a:lnTo>
                        <a:pt x="67" y="54"/>
                      </a:ln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Rectangle 161">
                  <a:extLst>
                    <a:ext uri="{FF2B5EF4-FFF2-40B4-BE49-F238E27FC236}">
                      <a16:creationId xmlns:a16="http://schemas.microsoft.com/office/drawing/2014/main" id="{9D2C3F28-402A-448E-80E7-103F3B2E1851}"/>
                    </a:ext>
                  </a:extLst>
                </p:cNvPr>
                <p:cNvSpPr>
                  <a:spLocks noChangeArrowheads="1"/>
                </p:cNvSpPr>
                <p:nvPr userDrawn="1"/>
              </p:nvSpPr>
              <p:spPr bwMode="auto">
                <a:xfrm>
                  <a:off x="6394" y="869"/>
                  <a:ext cx="66" cy="14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Rectangle 162">
                  <a:extLst>
                    <a:ext uri="{FF2B5EF4-FFF2-40B4-BE49-F238E27FC236}">
                      <a16:creationId xmlns:a16="http://schemas.microsoft.com/office/drawing/2014/main" id="{23B4C09C-5FA1-4E00-A015-75900EC1CD86}"/>
                    </a:ext>
                  </a:extLst>
                </p:cNvPr>
                <p:cNvSpPr>
                  <a:spLocks noChangeArrowheads="1"/>
                </p:cNvSpPr>
                <p:nvPr userDrawn="1"/>
              </p:nvSpPr>
              <p:spPr bwMode="auto">
                <a:xfrm>
                  <a:off x="6400" y="863"/>
                  <a:ext cx="54"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163">
                  <a:extLst>
                    <a:ext uri="{FF2B5EF4-FFF2-40B4-BE49-F238E27FC236}">
                      <a16:creationId xmlns:a16="http://schemas.microsoft.com/office/drawing/2014/main" id="{2408A2FC-747F-4183-B8FA-59F0C3F9DAAC}"/>
                    </a:ext>
                  </a:extLst>
                </p:cNvPr>
                <p:cNvSpPr>
                  <a:spLocks noChangeArrowheads="1"/>
                </p:cNvSpPr>
                <p:nvPr userDrawn="1"/>
              </p:nvSpPr>
              <p:spPr bwMode="auto">
                <a:xfrm>
                  <a:off x="6405" y="857"/>
                  <a:ext cx="44" cy="6"/>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a:extLst>
                    <a:ext uri="{FF2B5EF4-FFF2-40B4-BE49-F238E27FC236}">
                      <a16:creationId xmlns:a16="http://schemas.microsoft.com/office/drawing/2014/main" id="{679C7B11-CA11-4CB3-8597-65C9C1A5A7E4}"/>
                    </a:ext>
                  </a:extLst>
                </p:cNvPr>
                <p:cNvSpPr>
                  <a:spLocks/>
                </p:cNvSpPr>
                <p:nvPr userDrawn="1"/>
              </p:nvSpPr>
              <p:spPr bwMode="auto">
                <a:xfrm>
                  <a:off x="6399" y="906"/>
                  <a:ext cx="6" cy="9"/>
                </a:xfrm>
                <a:custGeom>
                  <a:avLst/>
                  <a:gdLst>
                    <a:gd name="T0" fmla="*/ 6 w 13"/>
                    <a:gd name="T1" fmla="*/ 0 h 19"/>
                    <a:gd name="T2" fmla="*/ 0 w 13"/>
                    <a:gd name="T3" fmla="*/ 6 h 19"/>
                    <a:gd name="T4" fmla="*/ 0 w 13"/>
                    <a:gd name="T5" fmla="*/ 19 h 19"/>
                    <a:gd name="T6" fmla="*/ 13 w 13"/>
                    <a:gd name="T7" fmla="*/ 19 h 19"/>
                    <a:gd name="T8" fmla="*/ 13 w 13"/>
                    <a:gd name="T9" fmla="*/ 6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6"/>
                      </a:cubicBezTo>
                      <a:cubicBezTo>
                        <a:pt x="0" y="19"/>
                        <a:pt x="0" y="19"/>
                        <a:pt x="0" y="19"/>
                      </a:cubicBezTo>
                      <a:cubicBezTo>
                        <a:pt x="13" y="19"/>
                        <a:pt x="13" y="19"/>
                        <a:pt x="13" y="19"/>
                      </a:cubicBezTo>
                      <a:cubicBezTo>
                        <a:pt x="13" y="6"/>
                        <a:pt x="13" y="6"/>
                        <a:pt x="13" y="6"/>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a:extLst>
                    <a:ext uri="{FF2B5EF4-FFF2-40B4-BE49-F238E27FC236}">
                      <a16:creationId xmlns:a16="http://schemas.microsoft.com/office/drawing/2014/main" id="{1F1BBECA-9622-4EC7-86C9-72D6AE96312E}"/>
                    </a:ext>
                  </a:extLst>
                </p:cNvPr>
                <p:cNvSpPr>
                  <a:spLocks/>
                </p:cNvSpPr>
                <p:nvPr userDrawn="1"/>
              </p:nvSpPr>
              <p:spPr bwMode="auto">
                <a:xfrm>
                  <a:off x="6409" y="906"/>
                  <a:ext cx="6" cy="9"/>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a:extLst>
                    <a:ext uri="{FF2B5EF4-FFF2-40B4-BE49-F238E27FC236}">
                      <a16:creationId xmlns:a16="http://schemas.microsoft.com/office/drawing/2014/main" id="{F99D4FA5-0E7E-48C4-9328-8B7351C6D884}"/>
                    </a:ext>
                  </a:extLst>
                </p:cNvPr>
                <p:cNvSpPr>
                  <a:spLocks/>
                </p:cNvSpPr>
                <p:nvPr userDrawn="1"/>
              </p:nvSpPr>
              <p:spPr bwMode="auto">
                <a:xfrm>
                  <a:off x="6419" y="906"/>
                  <a:ext cx="6" cy="9"/>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a:extLst>
                    <a:ext uri="{FF2B5EF4-FFF2-40B4-BE49-F238E27FC236}">
                      <a16:creationId xmlns:a16="http://schemas.microsoft.com/office/drawing/2014/main" id="{A3A57459-B048-422D-A742-52FEE8DF0B09}"/>
                    </a:ext>
                  </a:extLst>
                </p:cNvPr>
                <p:cNvSpPr>
                  <a:spLocks/>
                </p:cNvSpPr>
                <p:nvPr userDrawn="1"/>
              </p:nvSpPr>
              <p:spPr bwMode="auto">
                <a:xfrm>
                  <a:off x="6429" y="906"/>
                  <a:ext cx="6" cy="9"/>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a:extLst>
                    <a:ext uri="{FF2B5EF4-FFF2-40B4-BE49-F238E27FC236}">
                      <a16:creationId xmlns:a16="http://schemas.microsoft.com/office/drawing/2014/main" id="{28FCF87A-894E-4398-9607-D303D17440AD}"/>
                    </a:ext>
                  </a:extLst>
                </p:cNvPr>
                <p:cNvSpPr>
                  <a:spLocks/>
                </p:cNvSpPr>
                <p:nvPr userDrawn="1"/>
              </p:nvSpPr>
              <p:spPr bwMode="auto">
                <a:xfrm>
                  <a:off x="6439" y="906"/>
                  <a:ext cx="6" cy="9"/>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a:extLst>
                    <a:ext uri="{FF2B5EF4-FFF2-40B4-BE49-F238E27FC236}">
                      <a16:creationId xmlns:a16="http://schemas.microsoft.com/office/drawing/2014/main" id="{0D4423C7-51D8-495C-B2BA-B7D86A58EFF5}"/>
                    </a:ext>
                  </a:extLst>
                </p:cNvPr>
                <p:cNvSpPr>
                  <a:spLocks/>
                </p:cNvSpPr>
                <p:nvPr userDrawn="1"/>
              </p:nvSpPr>
              <p:spPr bwMode="auto">
                <a:xfrm>
                  <a:off x="6449" y="906"/>
                  <a:ext cx="6" cy="9"/>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a:extLst>
                    <a:ext uri="{FF2B5EF4-FFF2-40B4-BE49-F238E27FC236}">
                      <a16:creationId xmlns:a16="http://schemas.microsoft.com/office/drawing/2014/main" id="{FC0944EF-AFE5-4AE6-8DE1-0FB96683D619}"/>
                    </a:ext>
                  </a:extLst>
                </p:cNvPr>
                <p:cNvSpPr>
                  <a:spLocks/>
                </p:cNvSpPr>
                <p:nvPr userDrawn="1"/>
              </p:nvSpPr>
              <p:spPr bwMode="auto">
                <a:xfrm>
                  <a:off x="6399" y="918"/>
                  <a:ext cx="6" cy="9"/>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a:extLst>
                    <a:ext uri="{FF2B5EF4-FFF2-40B4-BE49-F238E27FC236}">
                      <a16:creationId xmlns:a16="http://schemas.microsoft.com/office/drawing/2014/main" id="{CD6B0CAC-4685-4E7C-9356-B8E78F6C6B69}"/>
                    </a:ext>
                  </a:extLst>
                </p:cNvPr>
                <p:cNvSpPr>
                  <a:spLocks/>
                </p:cNvSpPr>
                <p:nvPr userDrawn="1"/>
              </p:nvSpPr>
              <p:spPr bwMode="auto">
                <a:xfrm>
                  <a:off x="6409" y="918"/>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a:extLst>
                    <a:ext uri="{FF2B5EF4-FFF2-40B4-BE49-F238E27FC236}">
                      <a16:creationId xmlns:a16="http://schemas.microsoft.com/office/drawing/2014/main" id="{FAB0DDDF-5FE1-4047-99FC-3045CEEB168B}"/>
                    </a:ext>
                  </a:extLst>
                </p:cNvPr>
                <p:cNvSpPr>
                  <a:spLocks/>
                </p:cNvSpPr>
                <p:nvPr userDrawn="1"/>
              </p:nvSpPr>
              <p:spPr bwMode="auto">
                <a:xfrm>
                  <a:off x="6419" y="918"/>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173">
                  <a:extLst>
                    <a:ext uri="{FF2B5EF4-FFF2-40B4-BE49-F238E27FC236}">
                      <a16:creationId xmlns:a16="http://schemas.microsoft.com/office/drawing/2014/main" id="{73DF7C07-AF51-4CAC-A687-BF497D7F3531}"/>
                    </a:ext>
                  </a:extLst>
                </p:cNvPr>
                <p:cNvSpPr>
                  <a:spLocks/>
                </p:cNvSpPr>
                <p:nvPr userDrawn="1"/>
              </p:nvSpPr>
              <p:spPr bwMode="auto">
                <a:xfrm>
                  <a:off x="6429" y="918"/>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a:extLst>
                    <a:ext uri="{FF2B5EF4-FFF2-40B4-BE49-F238E27FC236}">
                      <a16:creationId xmlns:a16="http://schemas.microsoft.com/office/drawing/2014/main" id="{AB1C6424-84E5-48A3-9906-6F5E1EBFE3FB}"/>
                    </a:ext>
                  </a:extLst>
                </p:cNvPr>
                <p:cNvSpPr>
                  <a:spLocks/>
                </p:cNvSpPr>
                <p:nvPr userDrawn="1"/>
              </p:nvSpPr>
              <p:spPr bwMode="auto">
                <a:xfrm>
                  <a:off x="6439" y="918"/>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a:extLst>
                    <a:ext uri="{FF2B5EF4-FFF2-40B4-BE49-F238E27FC236}">
                      <a16:creationId xmlns:a16="http://schemas.microsoft.com/office/drawing/2014/main" id="{218DD677-8A14-4222-90AB-57CCDD022934}"/>
                    </a:ext>
                  </a:extLst>
                </p:cNvPr>
                <p:cNvSpPr>
                  <a:spLocks/>
                </p:cNvSpPr>
                <p:nvPr userDrawn="1"/>
              </p:nvSpPr>
              <p:spPr bwMode="auto">
                <a:xfrm>
                  <a:off x="6449" y="918"/>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a:extLst>
                    <a:ext uri="{FF2B5EF4-FFF2-40B4-BE49-F238E27FC236}">
                      <a16:creationId xmlns:a16="http://schemas.microsoft.com/office/drawing/2014/main" id="{D262A6D4-B8B1-4342-8A2F-E6425A819FD9}"/>
                    </a:ext>
                  </a:extLst>
                </p:cNvPr>
                <p:cNvSpPr>
                  <a:spLocks/>
                </p:cNvSpPr>
                <p:nvPr userDrawn="1"/>
              </p:nvSpPr>
              <p:spPr bwMode="auto">
                <a:xfrm>
                  <a:off x="6399" y="931"/>
                  <a:ext cx="6" cy="8"/>
                </a:xfrm>
                <a:custGeom>
                  <a:avLst/>
                  <a:gdLst>
                    <a:gd name="T0" fmla="*/ 6 w 13"/>
                    <a:gd name="T1" fmla="*/ 0 h 19"/>
                    <a:gd name="T2" fmla="*/ 0 w 13"/>
                    <a:gd name="T3" fmla="*/ 6 h 19"/>
                    <a:gd name="T4" fmla="*/ 0 w 13"/>
                    <a:gd name="T5" fmla="*/ 19 h 19"/>
                    <a:gd name="T6" fmla="*/ 13 w 13"/>
                    <a:gd name="T7" fmla="*/ 19 h 19"/>
                    <a:gd name="T8" fmla="*/ 13 w 13"/>
                    <a:gd name="T9" fmla="*/ 6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6"/>
                      </a:cubicBezTo>
                      <a:cubicBezTo>
                        <a:pt x="0" y="19"/>
                        <a:pt x="0" y="19"/>
                        <a:pt x="0" y="19"/>
                      </a:cubicBezTo>
                      <a:cubicBezTo>
                        <a:pt x="13" y="19"/>
                        <a:pt x="13" y="19"/>
                        <a:pt x="13" y="19"/>
                      </a:cubicBezTo>
                      <a:cubicBezTo>
                        <a:pt x="13" y="6"/>
                        <a:pt x="13" y="6"/>
                        <a:pt x="13" y="6"/>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a:extLst>
                    <a:ext uri="{FF2B5EF4-FFF2-40B4-BE49-F238E27FC236}">
                      <a16:creationId xmlns:a16="http://schemas.microsoft.com/office/drawing/2014/main" id="{44942FD4-4F3C-4759-8484-7BA592A27A2B}"/>
                    </a:ext>
                  </a:extLst>
                </p:cNvPr>
                <p:cNvSpPr>
                  <a:spLocks/>
                </p:cNvSpPr>
                <p:nvPr userDrawn="1"/>
              </p:nvSpPr>
              <p:spPr bwMode="auto">
                <a:xfrm>
                  <a:off x="6409" y="931"/>
                  <a:ext cx="6" cy="8"/>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a:extLst>
                    <a:ext uri="{FF2B5EF4-FFF2-40B4-BE49-F238E27FC236}">
                      <a16:creationId xmlns:a16="http://schemas.microsoft.com/office/drawing/2014/main" id="{E3D733AF-E2C8-4E8D-9EE8-C3576471BD16}"/>
                    </a:ext>
                  </a:extLst>
                </p:cNvPr>
                <p:cNvSpPr>
                  <a:spLocks/>
                </p:cNvSpPr>
                <p:nvPr userDrawn="1"/>
              </p:nvSpPr>
              <p:spPr bwMode="auto">
                <a:xfrm>
                  <a:off x="6419" y="931"/>
                  <a:ext cx="6" cy="8"/>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a:extLst>
                    <a:ext uri="{FF2B5EF4-FFF2-40B4-BE49-F238E27FC236}">
                      <a16:creationId xmlns:a16="http://schemas.microsoft.com/office/drawing/2014/main" id="{80DC24C8-3F8F-4CDA-B2C4-40B72CA271EB}"/>
                    </a:ext>
                  </a:extLst>
                </p:cNvPr>
                <p:cNvSpPr>
                  <a:spLocks/>
                </p:cNvSpPr>
                <p:nvPr userDrawn="1"/>
              </p:nvSpPr>
              <p:spPr bwMode="auto">
                <a:xfrm>
                  <a:off x="6429" y="931"/>
                  <a:ext cx="6" cy="8"/>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a:extLst>
                    <a:ext uri="{FF2B5EF4-FFF2-40B4-BE49-F238E27FC236}">
                      <a16:creationId xmlns:a16="http://schemas.microsoft.com/office/drawing/2014/main" id="{ABAF1B29-78E8-4607-A004-95890153B80E}"/>
                    </a:ext>
                  </a:extLst>
                </p:cNvPr>
                <p:cNvSpPr>
                  <a:spLocks/>
                </p:cNvSpPr>
                <p:nvPr userDrawn="1"/>
              </p:nvSpPr>
              <p:spPr bwMode="auto">
                <a:xfrm>
                  <a:off x="6439" y="931"/>
                  <a:ext cx="6" cy="8"/>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a:extLst>
                    <a:ext uri="{FF2B5EF4-FFF2-40B4-BE49-F238E27FC236}">
                      <a16:creationId xmlns:a16="http://schemas.microsoft.com/office/drawing/2014/main" id="{E62D81F8-55F6-4951-927D-79A99F747824}"/>
                    </a:ext>
                  </a:extLst>
                </p:cNvPr>
                <p:cNvSpPr>
                  <a:spLocks/>
                </p:cNvSpPr>
                <p:nvPr userDrawn="1"/>
              </p:nvSpPr>
              <p:spPr bwMode="auto">
                <a:xfrm>
                  <a:off x="6449" y="931"/>
                  <a:ext cx="6" cy="8"/>
                </a:xfrm>
                <a:custGeom>
                  <a:avLst/>
                  <a:gdLst>
                    <a:gd name="T0" fmla="*/ 7 w 14"/>
                    <a:gd name="T1" fmla="*/ 0 h 19"/>
                    <a:gd name="T2" fmla="*/ 0 w 14"/>
                    <a:gd name="T3" fmla="*/ 6 h 19"/>
                    <a:gd name="T4" fmla="*/ 0 w 14"/>
                    <a:gd name="T5" fmla="*/ 19 h 19"/>
                    <a:gd name="T6" fmla="*/ 14 w 14"/>
                    <a:gd name="T7" fmla="*/ 19 h 19"/>
                    <a:gd name="T8" fmla="*/ 14 w 14"/>
                    <a:gd name="T9" fmla="*/ 6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6"/>
                      </a:cubicBezTo>
                      <a:cubicBezTo>
                        <a:pt x="0" y="19"/>
                        <a:pt x="0" y="19"/>
                        <a:pt x="0" y="19"/>
                      </a:cubicBezTo>
                      <a:cubicBezTo>
                        <a:pt x="14" y="19"/>
                        <a:pt x="14" y="19"/>
                        <a:pt x="14" y="19"/>
                      </a:cubicBezTo>
                      <a:cubicBezTo>
                        <a:pt x="14" y="6"/>
                        <a:pt x="14" y="6"/>
                        <a:pt x="14" y="6"/>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a:extLst>
                    <a:ext uri="{FF2B5EF4-FFF2-40B4-BE49-F238E27FC236}">
                      <a16:creationId xmlns:a16="http://schemas.microsoft.com/office/drawing/2014/main" id="{94D26A18-2EC5-4410-B3F4-F4935EECD78D}"/>
                    </a:ext>
                  </a:extLst>
                </p:cNvPr>
                <p:cNvSpPr>
                  <a:spLocks/>
                </p:cNvSpPr>
                <p:nvPr userDrawn="1"/>
              </p:nvSpPr>
              <p:spPr bwMode="auto">
                <a:xfrm>
                  <a:off x="6399" y="943"/>
                  <a:ext cx="6" cy="9"/>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a:extLst>
                    <a:ext uri="{FF2B5EF4-FFF2-40B4-BE49-F238E27FC236}">
                      <a16:creationId xmlns:a16="http://schemas.microsoft.com/office/drawing/2014/main" id="{5E418A97-2F14-4E14-AA4B-9689B06A0C78}"/>
                    </a:ext>
                  </a:extLst>
                </p:cNvPr>
                <p:cNvSpPr>
                  <a:spLocks/>
                </p:cNvSpPr>
                <p:nvPr userDrawn="1"/>
              </p:nvSpPr>
              <p:spPr bwMode="auto">
                <a:xfrm>
                  <a:off x="6409" y="943"/>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a:extLst>
                    <a:ext uri="{FF2B5EF4-FFF2-40B4-BE49-F238E27FC236}">
                      <a16:creationId xmlns:a16="http://schemas.microsoft.com/office/drawing/2014/main" id="{7BF275DA-47FD-4E1E-AEC4-D5A35C7B718F}"/>
                    </a:ext>
                  </a:extLst>
                </p:cNvPr>
                <p:cNvSpPr>
                  <a:spLocks/>
                </p:cNvSpPr>
                <p:nvPr userDrawn="1"/>
              </p:nvSpPr>
              <p:spPr bwMode="auto">
                <a:xfrm>
                  <a:off x="6419" y="943"/>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a:extLst>
                    <a:ext uri="{FF2B5EF4-FFF2-40B4-BE49-F238E27FC236}">
                      <a16:creationId xmlns:a16="http://schemas.microsoft.com/office/drawing/2014/main" id="{0806447E-FB2C-4132-AFC5-7710853F8B3E}"/>
                    </a:ext>
                  </a:extLst>
                </p:cNvPr>
                <p:cNvSpPr>
                  <a:spLocks/>
                </p:cNvSpPr>
                <p:nvPr userDrawn="1"/>
              </p:nvSpPr>
              <p:spPr bwMode="auto">
                <a:xfrm>
                  <a:off x="6429" y="943"/>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a:extLst>
                    <a:ext uri="{FF2B5EF4-FFF2-40B4-BE49-F238E27FC236}">
                      <a16:creationId xmlns:a16="http://schemas.microsoft.com/office/drawing/2014/main" id="{5704FEE6-53A0-41F8-8E39-860816986856}"/>
                    </a:ext>
                  </a:extLst>
                </p:cNvPr>
                <p:cNvSpPr>
                  <a:spLocks/>
                </p:cNvSpPr>
                <p:nvPr userDrawn="1"/>
              </p:nvSpPr>
              <p:spPr bwMode="auto">
                <a:xfrm>
                  <a:off x="6439" y="943"/>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a:extLst>
                    <a:ext uri="{FF2B5EF4-FFF2-40B4-BE49-F238E27FC236}">
                      <a16:creationId xmlns:a16="http://schemas.microsoft.com/office/drawing/2014/main" id="{2B2FCC14-0241-4326-8A71-17D952532204}"/>
                    </a:ext>
                  </a:extLst>
                </p:cNvPr>
                <p:cNvSpPr>
                  <a:spLocks/>
                </p:cNvSpPr>
                <p:nvPr userDrawn="1"/>
              </p:nvSpPr>
              <p:spPr bwMode="auto">
                <a:xfrm>
                  <a:off x="6449" y="943"/>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188">
                  <a:extLst>
                    <a:ext uri="{FF2B5EF4-FFF2-40B4-BE49-F238E27FC236}">
                      <a16:creationId xmlns:a16="http://schemas.microsoft.com/office/drawing/2014/main" id="{1B462744-07BA-471E-997E-BC712489374D}"/>
                    </a:ext>
                  </a:extLst>
                </p:cNvPr>
                <p:cNvSpPr>
                  <a:spLocks/>
                </p:cNvSpPr>
                <p:nvPr userDrawn="1"/>
              </p:nvSpPr>
              <p:spPr bwMode="auto">
                <a:xfrm>
                  <a:off x="6399" y="956"/>
                  <a:ext cx="6" cy="8"/>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a:extLst>
                    <a:ext uri="{FF2B5EF4-FFF2-40B4-BE49-F238E27FC236}">
                      <a16:creationId xmlns:a16="http://schemas.microsoft.com/office/drawing/2014/main" id="{CDBBFF47-AE9F-4523-BBEC-61E7013BA31E}"/>
                    </a:ext>
                  </a:extLst>
                </p:cNvPr>
                <p:cNvSpPr>
                  <a:spLocks/>
                </p:cNvSpPr>
                <p:nvPr userDrawn="1"/>
              </p:nvSpPr>
              <p:spPr bwMode="auto">
                <a:xfrm>
                  <a:off x="6409" y="956"/>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a:extLst>
                    <a:ext uri="{FF2B5EF4-FFF2-40B4-BE49-F238E27FC236}">
                      <a16:creationId xmlns:a16="http://schemas.microsoft.com/office/drawing/2014/main" id="{E5DB62A5-30D7-4D49-8F71-BDAAB0405C6B}"/>
                    </a:ext>
                  </a:extLst>
                </p:cNvPr>
                <p:cNvSpPr>
                  <a:spLocks/>
                </p:cNvSpPr>
                <p:nvPr userDrawn="1"/>
              </p:nvSpPr>
              <p:spPr bwMode="auto">
                <a:xfrm>
                  <a:off x="6419" y="956"/>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a:extLst>
                    <a:ext uri="{FF2B5EF4-FFF2-40B4-BE49-F238E27FC236}">
                      <a16:creationId xmlns:a16="http://schemas.microsoft.com/office/drawing/2014/main" id="{A2ECCF62-1BB5-4022-AD7D-62F9333D078C}"/>
                    </a:ext>
                  </a:extLst>
                </p:cNvPr>
                <p:cNvSpPr>
                  <a:spLocks/>
                </p:cNvSpPr>
                <p:nvPr userDrawn="1"/>
              </p:nvSpPr>
              <p:spPr bwMode="auto">
                <a:xfrm>
                  <a:off x="6429" y="956"/>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a:extLst>
                    <a:ext uri="{FF2B5EF4-FFF2-40B4-BE49-F238E27FC236}">
                      <a16:creationId xmlns:a16="http://schemas.microsoft.com/office/drawing/2014/main" id="{20D848C9-9B4E-4805-8B7B-E8C6C0A60A3F}"/>
                    </a:ext>
                  </a:extLst>
                </p:cNvPr>
                <p:cNvSpPr>
                  <a:spLocks/>
                </p:cNvSpPr>
                <p:nvPr userDrawn="1"/>
              </p:nvSpPr>
              <p:spPr bwMode="auto">
                <a:xfrm>
                  <a:off x="6439" y="956"/>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a:extLst>
                    <a:ext uri="{FF2B5EF4-FFF2-40B4-BE49-F238E27FC236}">
                      <a16:creationId xmlns:a16="http://schemas.microsoft.com/office/drawing/2014/main" id="{DF79A1B7-4C66-498E-8A20-5B12F1E0613C}"/>
                    </a:ext>
                  </a:extLst>
                </p:cNvPr>
                <p:cNvSpPr>
                  <a:spLocks/>
                </p:cNvSpPr>
                <p:nvPr userDrawn="1"/>
              </p:nvSpPr>
              <p:spPr bwMode="auto">
                <a:xfrm>
                  <a:off x="6449" y="956"/>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a:extLst>
                    <a:ext uri="{FF2B5EF4-FFF2-40B4-BE49-F238E27FC236}">
                      <a16:creationId xmlns:a16="http://schemas.microsoft.com/office/drawing/2014/main" id="{E6A9F2C6-6DFF-4588-9C51-538264191B09}"/>
                    </a:ext>
                  </a:extLst>
                </p:cNvPr>
                <p:cNvSpPr>
                  <a:spLocks/>
                </p:cNvSpPr>
                <p:nvPr userDrawn="1"/>
              </p:nvSpPr>
              <p:spPr bwMode="auto">
                <a:xfrm>
                  <a:off x="6399" y="969"/>
                  <a:ext cx="6" cy="8"/>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a:extLst>
                    <a:ext uri="{FF2B5EF4-FFF2-40B4-BE49-F238E27FC236}">
                      <a16:creationId xmlns:a16="http://schemas.microsoft.com/office/drawing/2014/main" id="{FB8FB081-7CAA-4EC9-9CFE-EC102F62BE77}"/>
                    </a:ext>
                  </a:extLst>
                </p:cNvPr>
                <p:cNvSpPr>
                  <a:spLocks/>
                </p:cNvSpPr>
                <p:nvPr userDrawn="1"/>
              </p:nvSpPr>
              <p:spPr bwMode="auto">
                <a:xfrm>
                  <a:off x="6409" y="969"/>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a:extLst>
                    <a:ext uri="{FF2B5EF4-FFF2-40B4-BE49-F238E27FC236}">
                      <a16:creationId xmlns:a16="http://schemas.microsoft.com/office/drawing/2014/main" id="{265B30BE-498A-4548-BC77-26188F760DDC}"/>
                    </a:ext>
                  </a:extLst>
                </p:cNvPr>
                <p:cNvSpPr>
                  <a:spLocks/>
                </p:cNvSpPr>
                <p:nvPr userDrawn="1"/>
              </p:nvSpPr>
              <p:spPr bwMode="auto">
                <a:xfrm>
                  <a:off x="6419" y="969"/>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a:extLst>
                    <a:ext uri="{FF2B5EF4-FFF2-40B4-BE49-F238E27FC236}">
                      <a16:creationId xmlns:a16="http://schemas.microsoft.com/office/drawing/2014/main" id="{0E73DC51-FA30-4D9B-B6D9-C32E6B3A257A}"/>
                    </a:ext>
                  </a:extLst>
                </p:cNvPr>
                <p:cNvSpPr>
                  <a:spLocks/>
                </p:cNvSpPr>
                <p:nvPr userDrawn="1"/>
              </p:nvSpPr>
              <p:spPr bwMode="auto">
                <a:xfrm>
                  <a:off x="6429" y="969"/>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a:extLst>
                    <a:ext uri="{FF2B5EF4-FFF2-40B4-BE49-F238E27FC236}">
                      <a16:creationId xmlns:a16="http://schemas.microsoft.com/office/drawing/2014/main" id="{7F5C1F66-2DBD-4D18-BADA-580084E80B65}"/>
                    </a:ext>
                  </a:extLst>
                </p:cNvPr>
                <p:cNvSpPr>
                  <a:spLocks/>
                </p:cNvSpPr>
                <p:nvPr userDrawn="1"/>
              </p:nvSpPr>
              <p:spPr bwMode="auto">
                <a:xfrm>
                  <a:off x="6439" y="969"/>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a:extLst>
                    <a:ext uri="{FF2B5EF4-FFF2-40B4-BE49-F238E27FC236}">
                      <a16:creationId xmlns:a16="http://schemas.microsoft.com/office/drawing/2014/main" id="{073880C2-946E-4FB5-858E-27D379660148}"/>
                    </a:ext>
                  </a:extLst>
                </p:cNvPr>
                <p:cNvSpPr>
                  <a:spLocks/>
                </p:cNvSpPr>
                <p:nvPr userDrawn="1"/>
              </p:nvSpPr>
              <p:spPr bwMode="auto">
                <a:xfrm>
                  <a:off x="6449" y="969"/>
                  <a:ext cx="6" cy="8"/>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a:extLst>
                    <a:ext uri="{FF2B5EF4-FFF2-40B4-BE49-F238E27FC236}">
                      <a16:creationId xmlns:a16="http://schemas.microsoft.com/office/drawing/2014/main" id="{24836996-1F73-499D-AABF-99DCEE64E55E}"/>
                    </a:ext>
                  </a:extLst>
                </p:cNvPr>
                <p:cNvSpPr>
                  <a:spLocks/>
                </p:cNvSpPr>
                <p:nvPr userDrawn="1"/>
              </p:nvSpPr>
              <p:spPr bwMode="auto">
                <a:xfrm>
                  <a:off x="6399" y="981"/>
                  <a:ext cx="6" cy="9"/>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201">
                  <a:extLst>
                    <a:ext uri="{FF2B5EF4-FFF2-40B4-BE49-F238E27FC236}">
                      <a16:creationId xmlns:a16="http://schemas.microsoft.com/office/drawing/2014/main" id="{33E19F03-DC55-48B6-909B-255F58C2FDDA}"/>
                    </a:ext>
                  </a:extLst>
                </p:cNvPr>
                <p:cNvSpPr>
                  <a:spLocks/>
                </p:cNvSpPr>
                <p:nvPr userDrawn="1"/>
              </p:nvSpPr>
              <p:spPr bwMode="auto">
                <a:xfrm>
                  <a:off x="6409" y="981"/>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a:extLst>
                    <a:ext uri="{FF2B5EF4-FFF2-40B4-BE49-F238E27FC236}">
                      <a16:creationId xmlns:a16="http://schemas.microsoft.com/office/drawing/2014/main" id="{BA3D9E32-EFF6-470C-A5D3-47F0C4820E1A}"/>
                    </a:ext>
                  </a:extLst>
                </p:cNvPr>
                <p:cNvSpPr>
                  <a:spLocks/>
                </p:cNvSpPr>
                <p:nvPr userDrawn="1"/>
              </p:nvSpPr>
              <p:spPr bwMode="auto">
                <a:xfrm>
                  <a:off x="6419" y="981"/>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a:extLst>
                    <a:ext uri="{FF2B5EF4-FFF2-40B4-BE49-F238E27FC236}">
                      <a16:creationId xmlns:a16="http://schemas.microsoft.com/office/drawing/2014/main" id="{BF734E77-C8D7-414B-9932-1BAF4398AFC3}"/>
                    </a:ext>
                  </a:extLst>
                </p:cNvPr>
                <p:cNvSpPr>
                  <a:spLocks/>
                </p:cNvSpPr>
                <p:nvPr userDrawn="1"/>
              </p:nvSpPr>
              <p:spPr bwMode="auto">
                <a:xfrm>
                  <a:off x="6429" y="981"/>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a:extLst>
                    <a:ext uri="{FF2B5EF4-FFF2-40B4-BE49-F238E27FC236}">
                      <a16:creationId xmlns:a16="http://schemas.microsoft.com/office/drawing/2014/main" id="{EC59CC30-763E-45F8-8F0A-902F4E7B07BB}"/>
                    </a:ext>
                  </a:extLst>
                </p:cNvPr>
                <p:cNvSpPr>
                  <a:spLocks/>
                </p:cNvSpPr>
                <p:nvPr userDrawn="1"/>
              </p:nvSpPr>
              <p:spPr bwMode="auto">
                <a:xfrm>
                  <a:off x="6439" y="981"/>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 name="Freeform 206">
                <a:extLst>
                  <a:ext uri="{FF2B5EF4-FFF2-40B4-BE49-F238E27FC236}">
                    <a16:creationId xmlns:a16="http://schemas.microsoft.com/office/drawing/2014/main" id="{3DC29407-1B2B-4EA1-9B7C-0361E7C95F0E}"/>
                  </a:ext>
                </a:extLst>
              </p:cNvPr>
              <p:cNvSpPr>
                <a:spLocks/>
              </p:cNvSpPr>
              <p:nvPr userDrawn="1"/>
            </p:nvSpPr>
            <p:spPr bwMode="auto">
              <a:xfrm>
                <a:off x="6449" y="981"/>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07">
                <a:extLst>
                  <a:ext uri="{FF2B5EF4-FFF2-40B4-BE49-F238E27FC236}">
                    <a16:creationId xmlns:a16="http://schemas.microsoft.com/office/drawing/2014/main" id="{34A5EEA8-273D-4DDE-AF4E-980CE389B441}"/>
                  </a:ext>
                </a:extLst>
              </p:cNvPr>
              <p:cNvSpPr>
                <a:spLocks/>
              </p:cNvSpPr>
              <p:nvPr userDrawn="1"/>
            </p:nvSpPr>
            <p:spPr bwMode="auto">
              <a:xfrm>
                <a:off x="6399" y="994"/>
                <a:ext cx="6" cy="9"/>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08">
                <a:extLst>
                  <a:ext uri="{FF2B5EF4-FFF2-40B4-BE49-F238E27FC236}">
                    <a16:creationId xmlns:a16="http://schemas.microsoft.com/office/drawing/2014/main" id="{C6B5AAB3-1562-4CB3-A945-2B1D8E16C239}"/>
                  </a:ext>
                </a:extLst>
              </p:cNvPr>
              <p:cNvSpPr>
                <a:spLocks/>
              </p:cNvSpPr>
              <p:nvPr userDrawn="1"/>
            </p:nvSpPr>
            <p:spPr bwMode="auto">
              <a:xfrm>
                <a:off x="6409" y="994"/>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09">
                <a:extLst>
                  <a:ext uri="{FF2B5EF4-FFF2-40B4-BE49-F238E27FC236}">
                    <a16:creationId xmlns:a16="http://schemas.microsoft.com/office/drawing/2014/main" id="{ACD033BD-0BDB-4767-A4AD-F6A52EA47DFF}"/>
                  </a:ext>
                </a:extLst>
              </p:cNvPr>
              <p:cNvSpPr>
                <a:spLocks/>
              </p:cNvSpPr>
              <p:nvPr userDrawn="1"/>
            </p:nvSpPr>
            <p:spPr bwMode="auto">
              <a:xfrm>
                <a:off x="6419" y="994"/>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10">
                <a:extLst>
                  <a:ext uri="{FF2B5EF4-FFF2-40B4-BE49-F238E27FC236}">
                    <a16:creationId xmlns:a16="http://schemas.microsoft.com/office/drawing/2014/main" id="{8263A67C-5E43-41AA-83EF-2042051F9ECE}"/>
                  </a:ext>
                </a:extLst>
              </p:cNvPr>
              <p:cNvSpPr>
                <a:spLocks/>
              </p:cNvSpPr>
              <p:nvPr userDrawn="1"/>
            </p:nvSpPr>
            <p:spPr bwMode="auto">
              <a:xfrm>
                <a:off x="6429" y="994"/>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11">
                <a:extLst>
                  <a:ext uri="{FF2B5EF4-FFF2-40B4-BE49-F238E27FC236}">
                    <a16:creationId xmlns:a16="http://schemas.microsoft.com/office/drawing/2014/main" id="{A722E5B7-E7D7-4F98-8565-8637B05C6D57}"/>
                  </a:ext>
                </a:extLst>
              </p:cNvPr>
              <p:cNvSpPr>
                <a:spLocks/>
              </p:cNvSpPr>
              <p:nvPr userDrawn="1"/>
            </p:nvSpPr>
            <p:spPr bwMode="auto">
              <a:xfrm>
                <a:off x="6439" y="994"/>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12">
                <a:extLst>
                  <a:ext uri="{FF2B5EF4-FFF2-40B4-BE49-F238E27FC236}">
                    <a16:creationId xmlns:a16="http://schemas.microsoft.com/office/drawing/2014/main" id="{9B114B29-778E-4A03-87BC-69C1B9B1D57F}"/>
                  </a:ext>
                </a:extLst>
              </p:cNvPr>
              <p:cNvSpPr>
                <a:spLocks/>
              </p:cNvSpPr>
              <p:nvPr userDrawn="1"/>
            </p:nvSpPr>
            <p:spPr bwMode="auto">
              <a:xfrm>
                <a:off x="6449" y="994"/>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13">
                <a:extLst>
                  <a:ext uri="{FF2B5EF4-FFF2-40B4-BE49-F238E27FC236}">
                    <a16:creationId xmlns:a16="http://schemas.microsoft.com/office/drawing/2014/main" id="{AF49776E-1818-4148-BB56-20D88120F413}"/>
                  </a:ext>
                </a:extLst>
              </p:cNvPr>
              <p:cNvSpPr>
                <a:spLocks/>
              </p:cNvSpPr>
              <p:nvPr userDrawn="1"/>
            </p:nvSpPr>
            <p:spPr bwMode="auto">
              <a:xfrm>
                <a:off x="6399" y="880"/>
                <a:ext cx="6" cy="9"/>
              </a:xfrm>
              <a:custGeom>
                <a:avLst/>
                <a:gdLst>
                  <a:gd name="T0" fmla="*/ 6 w 13"/>
                  <a:gd name="T1" fmla="*/ 0 h 19"/>
                  <a:gd name="T2" fmla="*/ 0 w 13"/>
                  <a:gd name="T3" fmla="*/ 7 h 19"/>
                  <a:gd name="T4" fmla="*/ 0 w 13"/>
                  <a:gd name="T5" fmla="*/ 19 h 19"/>
                  <a:gd name="T6" fmla="*/ 13 w 13"/>
                  <a:gd name="T7" fmla="*/ 19 h 19"/>
                  <a:gd name="T8" fmla="*/ 13 w 13"/>
                  <a:gd name="T9" fmla="*/ 7 h 19"/>
                  <a:gd name="T10" fmla="*/ 6 w 13"/>
                  <a:gd name="T11" fmla="*/ 0 h 19"/>
                </a:gdLst>
                <a:ahLst/>
                <a:cxnLst>
                  <a:cxn ang="0">
                    <a:pos x="T0" y="T1"/>
                  </a:cxn>
                  <a:cxn ang="0">
                    <a:pos x="T2" y="T3"/>
                  </a:cxn>
                  <a:cxn ang="0">
                    <a:pos x="T4" y="T5"/>
                  </a:cxn>
                  <a:cxn ang="0">
                    <a:pos x="T6" y="T7"/>
                  </a:cxn>
                  <a:cxn ang="0">
                    <a:pos x="T8" y="T9"/>
                  </a:cxn>
                  <a:cxn ang="0">
                    <a:pos x="T10" y="T11"/>
                  </a:cxn>
                </a:cxnLst>
                <a:rect l="0" t="0" r="r" b="b"/>
                <a:pathLst>
                  <a:path w="13" h="19">
                    <a:moveTo>
                      <a:pt x="6" y="0"/>
                    </a:moveTo>
                    <a:cubicBezTo>
                      <a:pt x="3" y="0"/>
                      <a:pt x="0" y="3"/>
                      <a:pt x="0" y="7"/>
                    </a:cubicBezTo>
                    <a:cubicBezTo>
                      <a:pt x="0" y="19"/>
                      <a:pt x="0" y="19"/>
                      <a:pt x="0" y="19"/>
                    </a:cubicBezTo>
                    <a:cubicBezTo>
                      <a:pt x="13" y="19"/>
                      <a:pt x="13" y="19"/>
                      <a:pt x="13" y="19"/>
                    </a:cubicBezTo>
                    <a:cubicBezTo>
                      <a:pt x="13" y="7"/>
                      <a:pt x="13" y="7"/>
                      <a:pt x="13" y="7"/>
                    </a:cubicBezTo>
                    <a:cubicBezTo>
                      <a:pt x="13" y="3"/>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14">
                <a:extLst>
                  <a:ext uri="{FF2B5EF4-FFF2-40B4-BE49-F238E27FC236}">
                    <a16:creationId xmlns:a16="http://schemas.microsoft.com/office/drawing/2014/main" id="{56E40CF7-81FF-4AEF-A691-6972050B9A90}"/>
                  </a:ext>
                </a:extLst>
              </p:cNvPr>
              <p:cNvSpPr>
                <a:spLocks/>
              </p:cNvSpPr>
              <p:nvPr userDrawn="1"/>
            </p:nvSpPr>
            <p:spPr bwMode="auto">
              <a:xfrm>
                <a:off x="6409" y="880"/>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15">
                <a:extLst>
                  <a:ext uri="{FF2B5EF4-FFF2-40B4-BE49-F238E27FC236}">
                    <a16:creationId xmlns:a16="http://schemas.microsoft.com/office/drawing/2014/main" id="{FBAFE93B-0BA6-4911-999C-CD34138653E3}"/>
                  </a:ext>
                </a:extLst>
              </p:cNvPr>
              <p:cNvSpPr>
                <a:spLocks/>
              </p:cNvSpPr>
              <p:nvPr userDrawn="1"/>
            </p:nvSpPr>
            <p:spPr bwMode="auto">
              <a:xfrm>
                <a:off x="6419" y="880"/>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16">
                <a:extLst>
                  <a:ext uri="{FF2B5EF4-FFF2-40B4-BE49-F238E27FC236}">
                    <a16:creationId xmlns:a16="http://schemas.microsoft.com/office/drawing/2014/main" id="{8F093229-7736-4224-8D46-7609B017E144}"/>
                  </a:ext>
                </a:extLst>
              </p:cNvPr>
              <p:cNvSpPr>
                <a:spLocks/>
              </p:cNvSpPr>
              <p:nvPr userDrawn="1"/>
            </p:nvSpPr>
            <p:spPr bwMode="auto">
              <a:xfrm>
                <a:off x="6429" y="880"/>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17">
                <a:extLst>
                  <a:ext uri="{FF2B5EF4-FFF2-40B4-BE49-F238E27FC236}">
                    <a16:creationId xmlns:a16="http://schemas.microsoft.com/office/drawing/2014/main" id="{62B31CDA-AD40-44D0-A705-E8D7474D0ABE}"/>
                  </a:ext>
                </a:extLst>
              </p:cNvPr>
              <p:cNvSpPr>
                <a:spLocks/>
              </p:cNvSpPr>
              <p:nvPr userDrawn="1"/>
            </p:nvSpPr>
            <p:spPr bwMode="auto">
              <a:xfrm>
                <a:off x="6439" y="880"/>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3"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18">
                <a:extLst>
                  <a:ext uri="{FF2B5EF4-FFF2-40B4-BE49-F238E27FC236}">
                    <a16:creationId xmlns:a16="http://schemas.microsoft.com/office/drawing/2014/main" id="{76C13460-5895-48E4-8BA0-BC795AD1152D}"/>
                  </a:ext>
                </a:extLst>
              </p:cNvPr>
              <p:cNvSpPr>
                <a:spLocks/>
              </p:cNvSpPr>
              <p:nvPr userDrawn="1"/>
            </p:nvSpPr>
            <p:spPr bwMode="auto">
              <a:xfrm>
                <a:off x="6449" y="880"/>
                <a:ext cx="6" cy="9"/>
              </a:xfrm>
              <a:custGeom>
                <a:avLst/>
                <a:gdLst>
                  <a:gd name="T0" fmla="*/ 7 w 14"/>
                  <a:gd name="T1" fmla="*/ 0 h 19"/>
                  <a:gd name="T2" fmla="*/ 0 w 14"/>
                  <a:gd name="T3" fmla="*/ 7 h 19"/>
                  <a:gd name="T4" fmla="*/ 0 w 14"/>
                  <a:gd name="T5" fmla="*/ 19 h 19"/>
                  <a:gd name="T6" fmla="*/ 14 w 14"/>
                  <a:gd name="T7" fmla="*/ 19 h 19"/>
                  <a:gd name="T8" fmla="*/ 14 w 14"/>
                  <a:gd name="T9" fmla="*/ 7 h 19"/>
                  <a:gd name="T10" fmla="*/ 7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7" y="0"/>
                    </a:moveTo>
                    <a:cubicBezTo>
                      <a:pt x="4" y="0"/>
                      <a:pt x="0" y="3"/>
                      <a:pt x="0" y="7"/>
                    </a:cubicBezTo>
                    <a:cubicBezTo>
                      <a:pt x="0" y="19"/>
                      <a:pt x="0" y="19"/>
                      <a:pt x="0" y="19"/>
                    </a:cubicBezTo>
                    <a:cubicBezTo>
                      <a:pt x="14" y="19"/>
                      <a:pt x="14" y="19"/>
                      <a:pt x="14" y="19"/>
                    </a:cubicBezTo>
                    <a:cubicBezTo>
                      <a:pt x="14" y="7"/>
                      <a:pt x="14" y="7"/>
                      <a:pt x="14" y="7"/>
                    </a:cubicBezTo>
                    <a:cubicBezTo>
                      <a:pt x="14" y="3"/>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9">
                <a:extLst>
                  <a:ext uri="{FF2B5EF4-FFF2-40B4-BE49-F238E27FC236}">
                    <a16:creationId xmlns:a16="http://schemas.microsoft.com/office/drawing/2014/main" id="{7E786016-D613-4516-AF0D-48603C33B7CA}"/>
                  </a:ext>
                </a:extLst>
              </p:cNvPr>
              <p:cNvSpPr>
                <a:spLocks/>
              </p:cNvSpPr>
              <p:nvPr userDrawn="1"/>
            </p:nvSpPr>
            <p:spPr bwMode="auto">
              <a:xfrm>
                <a:off x="6399" y="893"/>
                <a:ext cx="6" cy="9"/>
              </a:xfrm>
              <a:custGeom>
                <a:avLst/>
                <a:gdLst>
                  <a:gd name="T0" fmla="*/ 6 w 13"/>
                  <a:gd name="T1" fmla="*/ 0 h 20"/>
                  <a:gd name="T2" fmla="*/ 0 w 13"/>
                  <a:gd name="T3" fmla="*/ 7 h 20"/>
                  <a:gd name="T4" fmla="*/ 0 w 13"/>
                  <a:gd name="T5" fmla="*/ 20 h 20"/>
                  <a:gd name="T6" fmla="*/ 13 w 13"/>
                  <a:gd name="T7" fmla="*/ 20 h 20"/>
                  <a:gd name="T8" fmla="*/ 13 w 13"/>
                  <a:gd name="T9" fmla="*/ 7 h 20"/>
                  <a:gd name="T10" fmla="*/ 6 w 13"/>
                  <a:gd name="T11" fmla="*/ 0 h 20"/>
                </a:gdLst>
                <a:ahLst/>
                <a:cxnLst>
                  <a:cxn ang="0">
                    <a:pos x="T0" y="T1"/>
                  </a:cxn>
                  <a:cxn ang="0">
                    <a:pos x="T2" y="T3"/>
                  </a:cxn>
                  <a:cxn ang="0">
                    <a:pos x="T4" y="T5"/>
                  </a:cxn>
                  <a:cxn ang="0">
                    <a:pos x="T6" y="T7"/>
                  </a:cxn>
                  <a:cxn ang="0">
                    <a:pos x="T8" y="T9"/>
                  </a:cxn>
                  <a:cxn ang="0">
                    <a:pos x="T10" y="T11"/>
                  </a:cxn>
                </a:cxnLst>
                <a:rect l="0" t="0" r="r" b="b"/>
                <a:pathLst>
                  <a:path w="13" h="20">
                    <a:moveTo>
                      <a:pt x="6" y="0"/>
                    </a:moveTo>
                    <a:cubicBezTo>
                      <a:pt x="3" y="0"/>
                      <a:pt x="0" y="4"/>
                      <a:pt x="0" y="7"/>
                    </a:cubicBezTo>
                    <a:cubicBezTo>
                      <a:pt x="0" y="20"/>
                      <a:pt x="0" y="20"/>
                      <a:pt x="0" y="20"/>
                    </a:cubicBezTo>
                    <a:cubicBezTo>
                      <a:pt x="13" y="20"/>
                      <a:pt x="13" y="20"/>
                      <a:pt x="13" y="20"/>
                    </a:cubicBezTo>
                    <a:cubicBezTo>
                      <a:pt x="13" y="7"/>
                      <a:pt x="13" y="7"/>
                      <a:pt x="13" y="7"/>
                    </a:cubicBezTo>
                    <a:cubicBezTo>
                      <a:pt x="13" y="4"/>
                      <a:pt x="10" y="0"/>
                      <a:pt x="6"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0">
                <a:extLst>
                  <a:ext uri="{FF2B5EF4-FFF2-40B4-BE49-F238E27FC236}">
                    <a16:creationId xmlns:a16="http://schemas.microsoft.com/office/drawing/2014/main" id="{4897311A-FE1D-49DE-8D2A-CAE00B3CC095}"/>
                  </a:ext>
                </a:extLst>
              </p:cNvPr>
              <p:cNvSpPr>
                <a:spLocks/>
              </p:cNvSpPr>
              <p:nvPr userDrawn="1"/>
            </p:nvSpPr>
            <p:spPr bwMode="auto">
              <a:xfrm>
                <a:off x="6409" y="893"/>
                <a:ext cx="6" cy="9"/>
              </a:xfrm>
              <a:custGeom>
                <a:avLst/>
                <a:gdLst>
                  <a:gd name="T0" fmla="*/ 7 w 14"/>
                  <a:gd name="T1" fmla="*/ 0 h 20"/>
                  <a:gd name="T2" fmla="*/ 0 w 14"/>
                  <a:gd name="T3" fmla="*/ 7 h 20"/>
                  <a:gd name="T4" fmla="*/ 0 w 14"/>
                  <a:gd name="T5" fmla="*/ 20 h 20"/>
                  <a:gd name="T6" fmla="*/ 14 w 14"/>
                  <a:gd name="T7" fmla="*/ 20 h 20"/>
                  <a:gd name="T8" fmla="*/ 14 w 14"/>
                  <a:gd name="T9" fmla="*/ 7 h 20"/>
                  <a:gd name="T10" fmla="*/ 7 w 14"/>
                  <a:gd name="T11" fmla="*/ 0 h 20"/>
                </a:gdLst>
                <a:ahLst/>
                <a:cxnLst>
                  <a:cxn ang="0">
                    <a:pos x="T0" y="T1"/>
                  </a:cxn>
                  <a:cxn ang="0">
                    <a:pos x="T2" y="T3"/>
                  </a:cxn>
                  <a:cxn ang="0">
                    <a:pos x="T4" y="T5"/>
                  </a:cxn>
                  <a:cxn ang="0">
                    <a:pos x="T6" y="T7"/>
                  </a:cxn>
                  <a:cxn ang="0">
                    <a:pos x="T8" y="T9"/>
                  </a:cxn>
                  <a:cxn ang="0">
                    <a:pos x="T10" y="T11"/>
                  </a:cxn>
                </a:cxnLst>
                <a:rect l="0" t="0" r="r" b="b"/>
                <a:pathLst>
                  <a:path w="14" h="20">
                    <a:moveTo>
                      <a:pt x="7" y="0"/>
                    </a:moveTo>
                    <a:cubicBezTo>
                      <a:pt x="3" y="0"/>
                      <a:pt x="0" y="4"/>
                      <a:pt x="0" y="7"/>
                    </a:cubicBezTo>
                    <a:cubicBezTo>
                      <a:pt x="0" y="20"/>
                      <a:pt x="0" y="20"/>
                      <a:pt x="0" y="20"/>
                    </a:cubicBezTo>
                    <a:cubicBezTo>
                      <a:pt x="14" y="20"/>
                      <a:pt x="14" y="20"/>
                      <a:pt x="14" y="20"/>
                    </a:cubicBezTo>
                    <a:cubicBezTo>
                      <a:pt x="14" y="7"/>
                      <a:pt x="14" y="7"/>
                      <a:pt x="14" y="7"/>
                    </a:cubicBezTo>
                    <a:cubicBezTo>
                      <a:pt x="14" y="4"/>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1">
                <a:extLst>
                  <a:ext uri="{FF2B5EF4-FFF2-40B4-BE49-F238E27FC236}">
                    <a16:creationId xmlns:a16="http://schemas.microsoft.com/office/drawing/2014/main" id="{C293EE50-CDA7-4D9B-A1A4-D7398BE82EB1}"/>
                  </a:ext>
                </a:extLst>
              </p:cNvPr>
              <p:cNvSpPr>
                <a:spLocks/>
              </p:cNvSpPr>
              <p:nvPr userDrawn="1"/>
            </p:nvSpPr>
            <p:spPr bwMode="auto">
              <a:xfrm>
                <a:off x="6419" y="893"/>
                <a:ext cx="6" cy="9"/>
              </a:xfrm>
              <a:custGeom>
                <a:avLst/>
                <a:gdLst>
                  <a:gd name="T0" fmla="*/ 7 w 14"/>
                  <a:gd name="T1" fmla="*/ 0 h 20"/>
                  <a:gd name="T2" fmla="*/ 0 w 14"/>
                  <a:gd name="T3" fmla="*/ 7 h 20"/>
                  <a:gd name="T4" fmla="*/ 0 w 14"/>
                  <a:gd name="T5" fmla="*/ 20 h 20"/>
                  <a:gd name="T6" fmla="*/ 14 w 14"/>
                  <a:gd name="T7" fmla="*/ 20 h 20"/>
                  <a:gd name="T8" fmla="*/ 14 w 14"/>
                  <a:gd name="T9" fmla="*/ 7 h 20"/>
                  <a:gd name="T10" fmla="*/ 7 w 14"/>
                  <a:gd name="T11" fmla="*/ 0 h 20"/>
                </a:gdLst>
                <a:ahLst/>
                <a:cxnLst>
                  <a:cxn ang="0">
                    <a:pos x="T0" y="T1"/>
                  </a:cxn>
                  <a:cxn ang="0">
                    <a:pos x="T2" y="T3"/>
                  </a:cxn>
                  <a:cxn ang="0">
                    <a:pos x="T4" y="T5"/>
                  </a:cxn>
                  <a:cxn ang="0">
                    <a:pos x="T6" y="T7"/>
                  </a:cxn>
                  <a:cxn ang="0">
                    <a:pos x="T8" y="T9"/>
                  </a:cxn>
                  <a:cxn ang="0">
                    <a:pos x="T10" y="T11"/>
                  </a:cxn>
                </a:cxnLst>
                <a:rect l="0" t="0" r="r" b="b"/>
                <a:pathLst>
                  <a:path w="14" h="20">
                    <a:moveTo>
                      <a:pt x="7" y="0"/>
                    </a:moveTo>
                    <a:cubicBezTo>
                      <a:pt x="3" y="0"/>
                      <a:pt x="0" y="4"/>
                      <a:pt x="0" y="7"/>
                    </a:cubicBezTo>
                    <a:cubicBezTo>
                      <a:pt x="0" y="20"/>
                      <a:pt x="0" y="20"/>
                      <a:pt x="0" y="20"/>
                    </a:cubicBezTo>
                    <a:cubicBezTo>
                      <a:pt x="14" y="20"/>
                      <a:pt x="14" y="20"/>
                      <a:pt x="14" y="20"/>
                    </a:cubicBezTo>
                    <a:cubicBezTo>
                      <a:pt x="14" y="7"/>
                      <a:pt x="14" y="7"/>
                      <a:pt x="14" y="7"/>
                    </a:cubicBezTo>
                    <a:cubicBezTo>
                      <a:pt x="14" y="4"/>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22">
                <a:extLst>
                  <a:ext uri="{FF2B5EF4-FFF2-40B4-BE49-F238E27FC236}">
                    <a16:creationId xmlns:a16="http://schemas.microsoft.com/office/drawing/2014/main" id="{6E5D1E79-E226-4B2E-A02D-F11BD248B514}"/>
                  </a:ext>
                </a:extLst>
              </p:cNvPr>
              <p:cNvSpPr>
                <a:spLocks/>
              </p:cNvSpPr>
              <p:nvPr userDrawn="1"/>
            </p:nvSpPr>
            <p:spPr bwMode="auto">
              <a:xfrm>
                <a:off x="6429" y="893"/>
                <a:ext cx="6" cy="9"/>
              </a:xfrm>
              <a:custGeom>
                <a:avLst/>
                <a:gdLst>
                  <a:gd name="T0" fmla="*/ 7 w 14"/>
                  <a:gd name="T1" fmla="*/ 0 h 20"/>
                  <a:gd name="T2" fmla="*/ 0 w 14"/>
                  <a:gd name="T3" fmla="*/ 7 h 20"/>
                  <a:gd name="T4" fmla="*/ 0 w 14"/>
                  <a:gd name="T5" fmla="*/ 20 h 20"/>
                  <a:gd name="T6" fmla="*/ 14 w 14"/>
                  <a:gd name="T7" fmla="*/ 20 h 20"/>
                  <a:gd name="T8" fmla="*/ 14 w 14"/>
                  <a:gd name="T9" fmla="*/ 7 h 20"/>
                  <a:gd name="T10" fmla="*/ 7 w 14"/>
                  <a:gd name="T11" fmla="*/ 0 h 20"/>
                </a:gdLst>
                <a:ahLst/>
                <a:cxnLst>
                  <a:cxn ang="0">
                    <a:pos x="T0" y="T1"/>
                  </a:cxn>
                  <a:cxn ang="0">
                    <a:pos x="T2" y="T3"/>
                  </a:cxn>
                  <a:cxn ang="0">
                    <a:pos x="T4" y="T5"/>
                  </a:cxn>
                  <a:cxn ang="0">
                    <a:pos x="T6" y="T7"/>
                  </a:cxn>
                  <a:cxn ang="0">
                    <a:pos x="T8" y="T9"/>
                  </a:cxn>
                  <a:cxn ang="0">
                    <a:pos x="T10" y="T11"/>
                  </a:cxn>
                </a:cxnLst>
                <a:rect l="0" t="0" r="r" b="b"/>
                <a:pathLst>
                  <a:path w="14" h="20">
                    <a:moveTo>
                      <a:pt x="7" y="0"/>
                    </a:moveTo>
                    <a:cubicBezTo>
                      <a:pt x="3" y="0"/>
                      <a:pt x="0" y="4"/>
                      <a:pt x="0" y="7"/>
                    </a:cubicBezTo>
                    <a:cubicBezTo>
                      <a:pt x="0" y="20"/>
                      <a:pt x="0" y="20"/>
                      <a:pt x="0" y="20"/>
                    </a:cubicBezTo>
                    <a:cubicBezTo>
                      <a:pt x="14" y="20"/>
                      <a:pt x="14" y="20"/>
                      <a:pt x="14" y="20"/>
                    </a:cubicBezTo>
                    <a:cubicBezTo>
                      <a:pt x="14" y="7"/>
                      <a:pt x="14" y="7"/>
                      <a:pt x="14" y="7"/>
                    </a:cubicBezTo>
                    <a:cubicBezTo>
                      <a:pt x="14" y="4"/>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23">
                <a:extLst>
                  <a:ext uri="{FF2B5EF4-FFF2-40B4-BE49-F238E27FC236}">
                    <a16:creationId xmlns:a16="http://schemas.microsoft.com/office/drawing/2014/main" id="{43AEF585-9B7A-43C0-A886-880443CF6D9B}"/>
                  </a:ext>
                </a:extLst>
              </p:cNvPr>
              <p:cNvSpPr>
                <a:spLocks/>
              </p:cNvSpPr>
              <p:nvPr userDrawn="1"/>
            </p:nvSpPr>
            <p:spPr bwMode="auto">
              <a:xfrm>
                <a:off x="6439" y="893"/>
                <a:ext cx="6" cy="9"/>
              </a:xfrm>
              <a:custGeom>
                <a:avLst/>
                <a:gdLst>
                  <a:gd name="T0" fmla="*/ 7 w 14"/>
                  <a:gd name="T1" fmla="*/ 0 h 20"/>
                  <a:gd name="T2" fmla="*/ 0 w 14"/>
                  <a:gd name="T3" fmla="*/ 7 h 20"/>
                  <a:gd name="T4" fmla="*/ 0 w 14"/>
                  <a:gd name="T5" fmla="*/ 20 h 20"/>
                  <a:gd name="T6" fmla="*/ 14 w 14"/>
                  <a:gd name="T7" fmla="*/ 20 h 20"/>
                  <a:gd name="T8" fmla="*/ 14 w 14"/>
                  <a:gd name="T9" fmla="*/ 7 h 20"/>
                  <a:gd name="T10" fmla="*/ 7 w 14"/>
                  <a:gd name="T11" fmla="*/ 0 h 20"/>
                </a:gdLst>
                <a:ahLst/>
                <a:cxnLst>
                  <a:cxn ang="0">
                    <a:pos x="T0" y="T1"/>
                  </a:cxn>
                  <a:cxn ang="0">
                    <a:pos x="T2" y="T3"/>
                  </a:cxn>
                  <a:cxn ang="0">
                    <a:pos x="T4" y="T5"/>
                  </a:cxn>
                  <a:cxn ang="0">
                    <a:pos x="T6" y="T7"/>
                  </a:cxn>
                  <a:cxn ang="0">
                    <a:pos x="T8" y="T9"/>
                  </a:cxn>
                  <a:cxn ang="0">
                    <a:pos x="T10" y="T11"/>
                  </a:cxn>
                </a:cxnLst>
                <a:rect l="0" t="0" r="r" b="b"/>
                <a:pathLst>
                  <a:path w="14" h="20">
                    <a:moveTo>
                      <a:pt x="7" y="0"/>
                    </a:moveTo>
                    <a:cubicBezTo>
                      <a:pt x="3" y="0"/>
                      <a:pt x="0" y="4"/>
                      <a:pt x="0" y="7"/>
                    </a:cubicBezTo>
                    <a:cubicBezTo>
                      <a:pt x="0" y="20"/>
                      <a:pt x="0" y="20"/>
                      <a:pt x="0" y="20"/>
                    </a:cubicBezTo>
                    <a:cubicBezTo>
                      <a:pt x="14" y="20"/>
                      <a:pt x="14" y="20"/>
                      <a:pt x="14" y="20"/>
                    </a:cubicBezTo>
                    <a:cubicBezTo>
                      <a:pt x="14" y="7"/>
                      <a:pt x="14" y="7"/>
                      <a:pt x="14" y="7"/>
                    </a:cubicBezTo>
                    <a:cubicBezTo>
                      <a:pt x="14" y="4"/>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24">
                <a:extLst>
                  <a:ext uri="{FF2B5EF4-FFF2-40B4-BE49-F238E27FC236}">
                    <a16:creationId xmlns:a16="http://schemas.microsoft.com/office/drawing/2014/main" id="{7A92C03C-C5EC-4E63-8424-244DAE73CB26}"/>
                  </a:ext>
                </a:extLst>
              </p:cNvPr>
              <p:cNvSpPr>
                <a:spLocks/>
              </p:cNvSpPr>
              <p:nvPr userDrawn="1"/>
            </p:nvSpPr>
            <p:spPr bwMode="auto">
              <a:xfrm>
                <a:off x="6449" y="893"/>
                <a:ext cx="6" cy="9"/>
              </a:xfrm>
              <a:custGeom>
                <a:avLst/>
                <a:gdLst>
                  <a:gd name="T0" fmla="*/ 7 w 14"/>
                  <a:gd name="T1" fmla="*/ 0 h 20"/>
                  <a:gd name="T2" fmla="*/ 0 w 14"/>
                  <a:gd name="T3" fmla="*/ 7 h 20"/>
                  <a:gd name="T4" fmla="*/ 0 w 14"/>
                  <a:gd name="T5" fmla="*/ 20 h 20"/>
                  <a:gd name="T6" fmla="*/ 14 w 14"/>
                  <a:gd name="T7" fmla="*/ 20 h 20"/>
                  <a:gd name="T8" fmla="*/ 14 w 14"/>
                  <a:gd name="T9" fmla="*/ 7 h 20"/>
                  <a:gd name="T10" fmla="*/ 7 w 14"/>
                  <a:gd name="T11" fmla="*/ 0 h 20"/>
                </a:gdLst>
                <a:ahLst/>
                <a:cxnLst>
                  <a:cxn ang="0">
                    <a:pos x="T0" y="T1"/>
                  </a:cxn>
                  <a:cxn ang="0">
                    <a:pos x="T2" y="T3"/>
                  </a:cxn>
                  <a:cxn ang="0">
                    <a:pos x="T4" y="T5"/>
                  </a:cxn>
                  <a:cxn ang="0">
                    <a:pos x="T6" y="T7"/>
                  </a:cxn>
                  <a:cxn ang="0">
                    <a:pos x="T8" y="T9"/>
                  </a:cxn>
                  <a:cxn ang="0">
                    <a:pos x="T10" y="T11"/>
                  </a:cxn>
                </a:cxnLst>
                <a:rect l="0" t="0" r="r" b="b"/>
                <a:pathLst>
                  <a:path w="14" h="20">
                    <a:moveTo>
                      <a:pt x="7" y="0"/>
                    </a:moveTo>
                    <a:cubicBezTo>
                      <a:pt x="4" y="0"/>
                      <a:pt x="0" y="4"/>
                      <a:pt x="0" y="7"/>
                    </a:cubicBezTo>
                    <a:cubicBezTo>
                      <a:pt x="0" y="20"/>
                      <a:pt x="0" y="20"/>
                      <a:pt x="0" y="20"/>
                    </a:cubicBezTo>
                    <a:cubicBezTo>
                      <a:pt x="14" y="20"/>
                      <a:pt x="14" y="20"/>
                      <a:pt x="14" y="20"/>
                    </a:cubicBezTo>
                    <a:cubicBezTo>
                      <a:pt x="14" y="7"/>
                      <a:pt x="14" y="7"/>
                      <a:pt x="14" y="7"/>
                    </a:cubicBezTo>
                    <a:cubicBezTo>
                      <a:pt x="14" y="4"/>
                      <a:pt x="11" y="0"/>
                      <a:pt x="7" y="0"/>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5">
                <a:extLst>
                  <a:ext uri="{FF2B5EF4-FFF2-40B4-BE49-F238E27FC236}">
                    <a16:creationId xmlns:a16="http://schemas.microsoft.com/office/drawing/2014/main" id="{905DE5E0-EA09-4D4C-9314-6E0BAE3E5AAA}"/>
                  </a:ext>
                </a:extLst>
              </p:cNvPr>
              <p:cNvSpPr>
                <a:spLocks noChangeArrowheads="1"/>
              </p:cNvSpPr>
              <p:nvPr userDrawn="1"/>
            </p:nvSpPr>
            <p:spPr bwMode="auto">
              <a:xfrm>
                <a:off x="6327" y="1129"/>
                <a:ext cx="11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26">
                <a:extLst>
                  <a:ext uri="{FF2B5EF4-FFF2-40B4-BE49-F238E27FC236}">
                    <a16:creationId xmlns:a16="http://schemas.microsoft.com/office/drawing/2014/main" id="{0EABE4B7-EE29-40A9-AAEC-D62F22F7745F}"/>
                  </a:ext>
                </a:extLst>
              </p:cNvPr>
              <p:cNvSpPr>
                <a:spLocks noChangeArrowheads="1"/>
              </p:cNvSpPr>
              <p:nvPr userDrawn="1"/>
            </p:nvSpPr>
            <p:spPr bwMode="auto">
              <a:xfrm>
                <a:off x="6327" y="1142"/>
                <a:ext cx="11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27">
                <a:extLst>
                  <a:ext uri="{FF2B5EF4-FFF2-40B4-BE49-F238E27FC236}">
                    <a16:creationId xmlns:a16="http://schemas.microsoft.com/office/drawing/2014/main" id="{C35B4B54-C665-4E48-8744-BC8C27EA6CF0}"/>
                  </a:ext>
                </a:extLst>
              </p:cNvPr>
              <p:cNvSpPr>
                <a:spLocks noChangeArrowheads="1"/>
              </p:cNvSpPr>
              <p:nvPr userDrawn="1"/>
            </p:nvSpPr>
            <p:spPr bwMode="auto">
              <a:xfrm>
                <a:off x="6327" y="1136"/>
                <a:ext cx="110" cy="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228">
                <a:extLst>
                  <a:ext uri="{FF2B5EF4-FFF2-40B4-BE49-F238E27FC236}">
                    <a16:creationId xmlns:a16="http://schemas.microsoft.com/office/drawing/2014/main" id="{2799DDFC-7890-477C-AE3F-9D2D397C1A31}"/>
                  </a:ext>
                </a:extLst>
              </p:cNvPr>
              <p:cNvSpPr>
                <a:spLocks noChangeArrowheads="1"/>
              </p:cNvSpPr>
              <p:nvPr userDrawn="1"/>
            </p:nvSpPr>
            <p:spPr bwMode="auto">
              <a:xfrm>
                <a:off x="6403" y="1075"/>
                <a:ext cx="21" cy="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229">
                <a:extLst>
                  <a:ext uri="{FF2B5EF4-FFF2-40B4-BE49-F238E27FC236}">
                    <a16:creationId xmlns:a16="http://schemas.microsoft.com/office/drawing/2014/main" id="{9DFA028E-0CC0-4325-8077-F3420E89B15E}"/>
                  </a:ext>
                </a:extLst>
              </p:cNvPr>
              <p:cNvSpPr>
                <a:spLocks noChangeArrowheads="1"/>
              </p:cNvSpPr>
              <p:nvPr userDrawn="1"/>
            </p:nvSpPr>
            <p:spPr bwMode="auto">
              <a:xfrm>
                <a:off x="6418" y="1080"/>
                <a:ext cx="6" cy="49"/>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230">
                <a:extLst>
                  <a:ext uri="{FF2B5EF4-FFF2-40B4-BE49-F238E27FC236}">
                    <a16:creationId xmlns:a16="http://schemas.microsoft.com/office/drawing/2014/main" id="{C4A0E2E0-AFA2-49DA-9F5E-B5EA47A05466}"/>
                  </a:ext>
                </a:extLst>
              </p:cNvPr>
              <p:cNvSpPr>
                <a:spLocks noChangeArrowheads="1"/>
              </p:cNvSpPr>
              <p:nvPr userDrawn="1"/>
            </p:nvSpPr>
            <p:spPr bwMode="auto">
              <a:xfrm>
                <a:off x="6372" y="1075"/>
                <a:ext cx="20" cy="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31">
                <a:extLst>
                  <a:ext uri="{FF2B5EF4-FFF2-40B4-BE49-F238E27FC236}">
                    <a16:creationId xmlns:a16="http://schemas.microsoft.com/office/drawing/2014/main" id="{AF2E8786-F9EE-4DF9-8CFD-713BCE5301AE}"/>
                  </a:ext>
                </a:extLst>
              </p:cNvPr>
              <p:cNvSpPr>
                <a:spLocks noChangeArrowheads="1"/>
              </p:cNvSpPr>
              <p:nvPr userDrawn="1"/>
            </p:nvSpPr>
            <p:spPr bwMode="auto">
              <a:xfrm>
                <a:off x="6386" y="1080"/>
                <a:ext cx="6" cy="49"/>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32">
                <a:extLst>
                  <a:ext uri="{FF2B5EF4-FFF2-40B4-BE49-F238E27FC236}">
                    <a16:creationId xmlns:a16="http://schemas.microsoft.com/office/drawing/2014/main" id="{64DEEA46-F1BC-4FF6-88F6-BE5954DD0DAC}"/>
                  </a:ext>
                </a:extLst>
              </p:cNvPr>
              <p:cNvSpPr>
                <a:spLocks noChangeArrowheads="1"/>
              </p:cNvSpPr>
              <p:nvPr userDrawn="1"/>
            </p:nvSpPr>
            <p:spPr bwMode="auto">
              <a:xfrm>
                <a:off x="6341" y="1075"/>
                <a:ext cx="20" cy="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233">
                <a:extLst>
                  <a:ext uri="{FF2B5EF4-FFF2-40B4-BE49-F238E27FC236}">
                    <a16:creationId xmlns:a16="http://schemas.microsoft.com/office/drawing/2014/main" id="{46EF07B2-DC3D-4F4F-802E-A216B4C6E1AD}"/>
                  </a:ext>
                </a:extLst>
              </p:cNvPr>
              <p:cNvSpPr>
                <a:spLocks noChangeArrowheads="1"/>
              </p:cNvSpPr>
              <p:nvPr userDrawn="1"/>
            </p:nvSpPr>
            <p:spPr bwMode="auto">
              <a:xfrm>
                <a:off x="6355" y="1080"/>
                <a:ext cx="6" cy="49"/>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34">
                <a:extLst>
                  <a:ext uri="{FF2B5EF4-FFF2-40B4-BE49-F238E27FC236}">
                    <a16:creationId xmlns:a16="http://schemas.microsoft.com/office/drawing/2014/main" id="{E99E1D74-FF85-4585-B3FC-1E3ED6B02898}"/>
                  </a:ext>
                </a:extLst>
              </p:cNvPr>
              <p:cNvSpPr>
                <a:spLocks noChangeArrowheads="1"/>
              </p:cNvSpPr>
              <p:nvPr userDrawn="1"/>
            </p:nvSpPr>
            <p:spPr bwMode="auto">
              <a:xfrm>
                <a:off x="6341" y="1081"/>
                <a:ext cx="14" cy="6"/>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35">
                <a:extLst>
                  <a:ext uri="{FF2B5EF4-FFF2-40B4-BE49-F238E27FC236}">
                    <a16:creationId xmlns:a16="http://schemas.microsoft.com/office/drawing/2014/main" id="{45108875-5304-42B1-A994-7CBD40387FDB}"/>
                  </a:ext>
                </a:extLst>
              </p:cNvPr>
              <p:cNvSpPr>
                <a:spLocks noChangeArrowheads="1"/>
              </p:cNvSpPr>
              <p:nvPr userDrawn="1"/>
            </p:nvSpPr>
            <p:spPr bwMode="auto">
              <a:xfrm>
                <a:off x="6372" y="1081"/>
                <a:ext cx="14" cy="6"/>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36">
                <a:extLst>
                  <a:ext uri="{FF2B5EF4-FFF2-40B4-BE49-F238E27FC236}">
                    <a16:creationId xmlns:a16="http://schemas.microsoft.com/office/drawing/2014/main" id="{2F2033C9-0F69-4265-AD2F-AC06896377A4}"/>
                  </a:ext>
                </a:extLst>
              </p:cNvPr>
              <p:cNvSpPr>
                <a:spLocks noChangeArrowheads="1"/>
              </p:cNvSpPr>
              <p:nvPr userDrawn="1"/>
            </p:nvSpPr>
            <p:spPr bwMode="auto">
              <a:xfrm>
                <a:off x="6403" y="1081"/>
                <a:ext cx="15" cy="6"/>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37">
                <a:extLst>
                  <a:ext uri="{FF2B5EF4-FFF2-40B4-BE49-F238E27FC236}">
                    <a16:creationId xmlns:a16="http://schemas.microsoft.com/office/drawing/2014/main" id="{057E6B48-D98F-4418-8C14-62384D60FD9E}"/>
                  </a:ext>
                </a:extLst>
              </p:cNvPr>
              <p:cNvSpPr>
                <a:spLocks/>
              </p:cNvSpPr>
              <p:nvPr userDrawn="1"/>
            </p:nvSpPr>
            <p:spPr bwMode="auto">
              <a:xfrm>
                <a:off x="6327" y="1040"/>
                <a:ext cx="110" cy="41"/>
              </a:xfrm>
              <a:custGeom>
                <a:avLst/>
                <a:gdLst>
                  <a:gd name="T0" fmla="*/ 110 w 110"/>
                  <a:gd name="T1" fmla="*/ 41 h 41"/>
                  <a:gd name="T2" fmla="*/ 0 w 110"/>
                  <a:gd name="T3" fmla="*/ 41 h 41"/>
                  <a:gd name="T4" fmla="*/ 55 w 110"/>
                  <a:gd name="T5" fmla="*/ 0 h 41"/>
                  <a:gd name="T6" fmla="*/ 110 w 110"/>
                  <a:gd name="T7" fmla="*/ 41 h 41"/>
                </a:gdLst>
                <a:ahLst/>
                <a:cxnLst>
                  <a:cxn ang="0">
                    <a:pos x="T0" y="T1"/>
                  </a:cxn>
                  <a:cxn ang="0">
                    <a:pos x="T2" y="T3"/>
                  </a:cxn>
                  <a:cxn ang="0">
                    <a:pos x="T4" y="T5"/>
                  </a:cxn>
                  <a:cxn ang="0">
                    <a:pos x="T6" y="T7"/>
                  </a:cxn>
                </a:cxnLst>
                <a:rect l="0" t="0" r="r" b="b"/>
                <a:pathLst>
                  <a:path w="110" h="41">
                    <a:moveTo>
                      <a:pt x="110" y="41"/>
                    </a:moveTo>
                    <a:lnTo>
                      <a:pt x="0" y="41"/>
                    </a:lnTo>
                    <a:lnTo>
                      <a:pt x="55" y="0"/>
                    </a:lnTo>
                    <a:lnTo>
                      <a:pt x="11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38">
                <a:extLst>
                  <a:ext uri="{FF2B5EF4-FFF2-40B4-BE49-F238E27FC236}">
                    <a16:creationId xmlns:a16="http://schemas.microsoft.com/office/drawing/2014/main" id="{E3C0E190-D3D8-4436-A38E-7956FBB901E1}"/>
                  </a:ext>
                </a:extLst>
              </p:cNvPr>
              <p:cNvSpPr>
                <a:spLocks/>
              </p:cNvSpPr>
              <p:nvPr userDrawn="1"/>
            </p:nvSpPr>
            <p:spPr bwMode="auto">
              <a:xfrm>
                <a:off x="6377" y="1040"/>
                <a:ext cx="60" cy="41"/>
              </a:xfrm>
              <a:custGeom>
                <a:avLst/>
                <a:gdLst>
                  <a:gd name="T0" fmla="*/ 5 w 60"/>
                  <a:gd name="T1" fmla="*/ 0 h 41"/>
                  <a:gd name="T2" fmla="*/ 0 w 60"/>
                  <a:gd name="T3" fmla="*/ 4 h 41"/>
                  <a:gd name="T4" fmla="*/ 32 w 60"/>
                  <a:gd name="T5" fmla="*/ 41 h 41"/>
                  <a:gd name="T6" fmla="*/ 60 w 60"/>
                  <a:gd name="T7" fmla="*/ 41 h 41"/>
                  <a:gd name="T8" fmla="*/ 5 w 60"/>
                  <a:gd name="T9" fmla="*/ 0 h 41"/>
                </a:gdLst>
                <a:ahLst/>
                <a:cxnLst>
                  <a:cxn ang="0">
                    <a:pos x="T0" y="T1"/>
                  </a:cxn>
                  <a:cxn ang="0">
                    <a:pos x="T2" y="T3"/>
                  </a:cxn>
                  <a:cxn ang="0">
                    <a:pos x="T4" y="T5"/>
                  </a:cxn>
                  <a:cxn ang="0">
                    <a:pos x="T6" y="T7"/>
                  </a:cxn>
                  <a:cxn ang="0">
                    <a:pos x="T8" y="T9"/>
                  </a:cxn>
                </a:cxnLst>
                <a:rect l="0" t="0" r="r" b="b"/>
                <a:pathLst>
                  <a:path w="60" h="41">
                    <a:moveTo>
                      <a:pt x="5" y="0"/>
                    </a:moveTo>
                    <a:lnTo>
                      <a:pt x="0" y="4"/>
                    </a:lnTo>
                    <a:lnTo>
                      <a:pt x="32" y="41"/>
                    </a:lnTo>
                    <a:lnTo>
                      <a:pt x="60" y="41"/>
                    </a:lnTo>
                    <a:lnTo>
                      <a:pt x="5"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39">
                <a:extLst>
                  <a:ext uri="{FF2B5EF4-FFF2-40B4-BE49-F238E27FC236}">
                    <a16:creationId xmlns:a16="http://schemas.microsoft.com/office/drawing/2014/main" id="{4D1C808F-C1DB-4940-B28B-D3C1659955E3}"/>
                  </a:ext>
                </a:extLst>
              </p:cNvPr>
              <p:cNvSpPr>
                <a:spLocks/>
              </p:cNvSpPr>
              <p:nvPr userDrawn="1"/>
            </p:nvSpPr>
            <p:spPr bwMode="auto">
              <a:xfrm>
                <a:off x="6453" y="1043"/>
                <a:ext cx="142" cy="40"/>
              </a:xfrm>
              <a:custGeom>
                <a:avLst/>
                <a:gdLst>
                  <a:gd name="T0" fmla="*/ 274 w 311"/>
                  <a:gd name="T1" fmla="*/ 0 h 89"/>
                  <a:gd name="T2" fmla="*/ 281 w 311"/>
                  <a:gd name="T3" fmla="*/ 24 h 89"/>
                  <a:gd name="T4" fmla="*/ 261 w 311"/>
                  <a:gd name="T5" fmla="*/ 62 h 89"/>
                  <a:gd name="T6" fmla="*/ 236 w 311"/>
                  <a:gd name="T7" fmla="*/ 69 h 89"/>
                  <a:gd name="T8" fmla="*/ 15 w 311"/>
                  <a:gd name="T9" fmla="*/ 69 h 89"/>
                  <a:gd name="T10" fmla="*/ 0 w 311"/>
                  <a:gd name="T11" fmla="*/ 67 h 89"/>
                  <a:gd name="T12" fmla="*/ 45 w 311"/>
                  <a:gd name="T13" fmla="*/ 89 h 89"/>
                  <a:gd name="T14" fmla="*/ 266 w 311"/>
                  <a:gd name="T15" fmla="*/ 89 h 89"/>
                  <a:gd name="T16" fmla="*/ 290 w 311"/>
                  <a:gd name="T17" fmla="*/ 82 h 89"/>
                  <a:gd name="T18" fmla="*/ 311 w 311"/>
                  <a:gd name="T19" fmla="*/ 44 h 89"/>
                  <a:gd name="T20" fmla="*/ 274 w 311"/>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89">
                    <a:moveTo>
                      <a:pt x="274" y="0"/>
                    </a:moveTo>
                    <a:cubicBezTo>
                      <a:pt x="279" y="7"/>
                      <a:pt x="281" y="15"/>
                      <a:pt x="281" y="24"/>
                    </a:cubicBezTo>
                    <a:cubicBezTo>
                      <a:pt x="281" y="40"/>
                      <a:pt x="273" y="54"/>
                      <a:pt x="261" y="62"/>
                    </a:cubicBezTo>
                    <a:cubicBezTo>
                      <a:pt x="253" y="66"/>
                      <a:pt x="245" y="69"/>
                      <a:pt x="236" y="69"/>
                    </a:cubicBezTo>
                    <a:cubicBezTo>
                      <a:pt x="15" y="69"/>
                      <a:pt x="15" y="69"/>
                      <a:pt x="15" y="69"/>
                    </a:cubicBezTo>
                    <a:cubicBezTo>
                      <a:pt x="10" y="69"/>
                      <a:pt x="4" y="68"/>
                      <a:pt x="0" y="67"/>
                    </a:cubicBezTo>
                    <a:cubicBezTo>
                      <a:pt x="10" y="81"/>
                      <a:pt x="26" y="89"/>
                      <a:pt x="45" y="89"/>
                    </a:cubicBezTo>
                    <a:cubicBezTo>
                      <a:pt x="266" y="89"/>
                      <a:pt x="266" y="89"/>
                      <a:pt x="266" y="89"/>
                    </a:cubicBezTo>
                    <a:cubicBezTo>
                      <a:pt x="275" y="89"/>
                      <a:pt x="283" y="87"/>
                      <a:pt x="290" y="82"/>
                    </a:cubicBezTo>
                    <a:cubicBezTo>
                      <a:pt x="303" y="74"/>
                      <a:pt x="311" y="60"/>
                      <a:pt x="311" y="44"/>
                    </a:cubicBezTo>
                    <a:cubicBezTo>
                      <a:pt x="311" y="22"/>
                      <a:pt x="295" y="4"/>
                      <a:pt x="274" y="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40">
                <a:extLst>
                  <a:ext uri="{FF2B5EF4-FFF2-40B4-BE49-F238E27FC236}">
                    <a16:creationId xmlns:a16="http://schemas.microsoft.com/office/drawing/2014/main" id="{AB12E6C6-C2F7-4E0E-B229-7A35BAB8165B}"/>
                  </a:ext>
                </a:extLst>
              </p:cNvPr>
              <p:cNvSpPr>
                <a:spLocks/>
              </p:cNvSpPr>
              <p:nvPr userDrawn="1"/>
            </p:nvSpPr>
            <p:spPr bwMode="auto">
              <a:xfrm>
                <a:off x="6448" y="1001"/>
                <a:ext cx="134" cy="73"/>
              </a:xfrm>
              <a:custGeom>
                <a:avLst/>
                <a:gdLst>
                  <a:gd name="T0" fmla="*/ 286 w 293"/>
                  <a:gd name="T1" fmla="*/ 93 h 162"/>
                  <a:gd name="T2" fmla="*/ 280 w 293"/>
                  <a:gd name="T3" fmla="*/ 85 h 162"/>
                  <a:gd name="T4" fmla="*/ 280 w 293"/>
                  <a:gd name="T5" fmla="*/ 81 h 162"/>
                  <a:gd name="T6" fmla="*/ 239 w 293"/>
                  <a:gd name="T7" fmla="*/ 26 h 162"/>
                  <a:gd name="T8" fmla="*/ 223 w 293"/>
                  <a:gd name="T9" fmla="*/ 24 h 162"/>
                  <a:gd name="T10" fmla="*/ 190 w 293"/>
                  <a:gd name="T11" fmla="*/ 35 h 162"/>
                  <a:gd name="T12" fmla="*/ 166 w 293"/>
                  <a:gd name="T13" fmla="*/ 11 h 162"/>
                  <a:gd name="T14" fmla="*/ 152 w 293"/>
                  <a:gd name="T15" fmla="*/ 4 h 162"/>
                  <a:gd name="T16" fmla="*/ 128 w 293"/>
                  <a:gd name="T17" fmla="*/ 0 h 162"/>
                  <a:gd name="T18" fmla="*/ 57 w 293"/>
                  <a:gd name="T19" fmla="*/ 68 h 162"/>
                  <a:gd name="T20" fmla="*/ 57 w 293"/>
                  <a:gd name="T21" fmla="*/ 69 h 162"/>
                  <a:gd name="T22" fmla="*/ 57 w 293"/>
                  <a:gd name="T23" fmla="*/ 69 h 162"/>
                  <a:gd name="T24" fmla="*/ 0 w 293"/>
                  <a:gd name="T25" fmla="*/ 126 h 162"/>
                  <a:gd name="T26" fmla="*/ 12 w 293"/>
                  <a:gd name="T27" fmla="*/ 160 h 162"/>
                  <a:gd name="T28" fmla="*/ 27 w 293"/>
                  <a:gd name="T29" fmla="*/ 162 h 162"/>
                  <a:gd name="T30" fmla="*/ 248 w 293"/>
                  <a:gd name="T31" fmla="*/ 162 h 162"/>
                  <a:gd name="T32" fmla="*/ 273 w 293"/>
                  <a:gd name="T33" fmla="*/ 155 h 162"/>
                  <a:gd name="T34" fmla="*/ 293 w 293"/>
                  <a:gd name="T35" fmla="*/ 117 h 162"/>
                  <a:gd name="T36" fmla="*/ 286 w 293"/>
                  <a:gd name="T37" fmla="*/ 9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2">
                    <a:moveTo>
                      <a:pt x="286" y="93"/>
                    </a:moveTo>
                    <a:cubicBezTo>
                      <a:pt x="284" y="90"/>
                      <a:pt x="282" y="87"/>
                      <a:pt x="280" y="85"/>
                    </a:cubicBezTo>
                    <a:cubicBezTo>
                      <a:pt x="280" y="84"/>
                      <a:pt x="280" y="82"/>
                      <a:pt x="280" y="81"/>
                    </a:cubicBezTo>
                    <a:cubicBezTo>
                      <a:pt x="280" y="55"/>
                      <a:pt x="262" y="33"/>
                      <a:pt x="239" y="26"/>
                    </a:cubicBezTo>
                    <a:cubicBezTo>
                      <a:pt x="234" y="25"/>
                      <a:pt x="229" y="24"/>
                      <a:pt x="223" y="24"/>
                    </a:cubicBezTo>
                    <a:cubicBezTo>
                      <a:pt x="211" y="24"/>
                      <a:pt x="199" y="28"/>
                      <a:pt x="190" y="35"/>
                    </a:cubicBezTo>
                    <a:cubicBezTo>
                      <a:pt x="184" y="25"/>
                      <a:pt x="176" y="17"/>
                      <a:pt x="166" y="11"/>
                    </a:cubicBezTo>
                    <a:cubicBezTo>
                      <a:pt x="162" y="8"/>
                      <a:pt x="157" y="6"/>
                      <a:pt x="152" y="4"/>
                    </a:cubicBezTo>
                    <a:cubicBezTo>
                      <a:pt x="144" y="1"/>
                      <a:pt x="137" y="0"/>
                      <a:pt x="128" y="0"/>
                    </a:cubicBezTo>
                    <a:cubicBezTo>
                      <a:pt x="90" y="0"/>
                      <a:pt x="59" y="30"/>
                      <a:pt x="57" y="68"/>
                    </a:cubicBezTo>
                    <a:cubicBezTo>
                      <a:pt x="57" y="68"/>
                      <a:pt x="57" y="69"/>
                      <a:pt x="57" y="69"/>
                    </a:cubicBezTo>
                    <a:cubicBezTo>
                      <a:pt x="57" y="69"/>
                      <a:pt x="57" y="69"/>
                      <a:pt x="57" y="69"/>
                    </a:cubicBezTo>
                    <a:cubicBezTo>
                      <a:pt x="25" y="69"/>
                      <a:pt x="0" y="95"/>
                      <a:pt x="0" y="126"/>
                    </a:cubicBezTo>
                    <a:cubicBezTo>
                      <a:pt x="0" y="139"/>
                      <a:pt x="4" y="151"/>
                      <a:pt x="12" y="160"/>
                    </a:cubicBezTo>
                    <a:cubicBezTo>
                      <a:pt x="16" y="161"/>
                      <a:pt x="22" y="162"/>
                      <a:pt x="27" y="162"/>
                    </a:cubicBezTo>
                    <a:cubicBezTo>
                      <a:pt x="248" y="162"/>
                      <a:pt x="248" y="162"/>
                      <a:pt x="248" y="162"/>
                    </a:cubicBezTo>
                    <a:cubicBezTo>
                      <a:pt x="257" y="162"/>
                      <a:pt x="265" y="159"/>
                      <a:pt x="273" y="155"/>
                    </a:cubicBezTo>
                    <a:cubicBezTo>
                      <a:pt x="285" y="147"/>
                      <a:pt x="293" y="133"/>
                      <a:pt x="293" y="117"/>
                    </a:cubicBezTo>
                    <a:cubicBezTo>
                      <a:pt x="293" y="108"/>
                      <a:pt x="291" y="100"/>
                      <a:pt x="286"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1">
                <a:extLst>
                  <a:ext uri="{FF2B5EF4-FFF2-40B4-BE49-F238E27FC236}">
                    <a16:creationId xmlns:a16="http://schemas.microsoft.com/office/drawing/2014/main" id="{9D524DDA-6DBC-435E-A3BB-499C403C02D3}"/>
                  </a:ext>
                </a:extLst>
              </p:cNvPr>
              <p:cNvSpPr>
                <a:spLocks/>
              </p:cNvSpPr>
              <p:nvPr userDrawn="1"/>
            </p:nvSpPr>
            <p:spPr bwMode="auto">
              <a:xfrm>
                <a:off x="5808" y="1121"/>
                <a:ext cx="104" cy="30"/>
              </a:xfrm>
              <a:custGeom>
                <a:avLst/>
                <a:gdLst>
                  <a:gd name="T0" fmla="*/ 201 w 228"/>
                  <a:gd name="T1" fmla="*/ 0 h 66"/>
                  <a:gd name="T2" fmla="*/ 206 w 228"/>
                  <a:gd name="T3" fmla="*/ 18 h 66"/>
                  <a:gd name="T4" fmla="*/ 191 w 228"/>
                  <a:gd name="T5" fmla="*/ 46 h 66"/>
                  <a:gd name="T6" fmla="*/ 173 w 228"/>
                  <a:gd name="T7" fmla="*/ 51 h 66"/>
                  <a:gd name="T8" fmla="*/ 11 w 228"/>
                  <a:gd name="T9" fmla="*/ 51 h 66"/>
                  <a:gd name="T10" fmla="*/ 0 w 228"/>
                  <a:gd name="T11" fmla="*/ 49 h 66"/>
                  <a:gd name="T12" fmla="*/ 33 w 228"/>
                  <a:gd name="T13" fmla="*/ 66 h 66"/>
                  <a:gd name="T14" fmla="*/ 195 w 228"/>
                  <a:gd name="T15" fmla="*/ 66 h 66"/>
                  <a:gd name="T16" fmla="*/ 213 w 228"/>
                  <a:gd name="T17" fmla="*/ 60 h 66"/>
                  <a:gd name="T18" fmla="*/ 228 w 228"/>
                  <a:gd name="T19" fmla="*/ 33 h 66"/>
                  <a:gd name="T20" fmla="*/ 201 w 228"/>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66">
                    <a:moveTo>
                      <a:pt x="201" y="0"/>
                    </a:moveTo>
                    <a:cubicBezTo>
                      <a:pt x="204" y="5"/>
                      <a:pt x="206" y="11"/>
                      <a:pt x="206" y="18"/>
                    </a:cubicBezTo>
                    <a:cubicBezTo>
                      <a:pt x="206" y="29"/>
                      <a:pt x="200" y="40"/>
                      <a:pt x="191" y="46"/>
                    </a:cubicBezTo>
                    <a:cubicBezTo>
                      <a:pt x="186" y="49"/>
                      <a:pt x="180" y="51"/>
                      <a:pt x="173" y="51"/>
                    </a:cubicBezTo>
                    <a:cubicBezTo>
                      <a:pt x="11" y="51"/>
                      <a:pt x="11" y="51"/>
                      <a:pt x="11" y="51"/>
                    </a:cubicBezTo>
                    <a:cubicBezTo>
                      <a:pt x="7" y="51"/>
                      <a:pt x="3" y="50"/>
                      <a:pt x="0" y="49"/>
                    </a:cubicBezTo>
                    <a:cubicBezTo>
                      <a:pt x="7" y="59"/>
                      <a:pt x="19" y="66"/>
                      <a:pt x="33" y="66"/>
                    </a:cubicBezTo>
                    <a:cubicBezTo>
                      <a:pt x="195" y="66"/>
                      <a:pt x="195" y="66"/>
                      <a:pt x="195" y="66"/>
                    </a:cubicBezTo>
                    <a:cubicBezTo>
                      <a:pt x="202" y="66"/>
                      <a:pt x="208" y="64"/>
                      <a:pt x="213" y="60"/>
                    </a:cubicBezTo>
                    <a:cubicBezTo>
                      <a:pt x="222" y="55"/>
                      <a:pt x="228" y="44"/>
                      <a:pt x="228" y="33"/>
                    </a:cubicBezTo>
                    <a:cubicBezTo>
                      <a:pt x="228" y="16"/>
                      <a:pt x="216" y="3"/>
                      <a:pt x="201" y="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42">
                <a:extLst>
                  <a:ext uri="{FF2B5EF4-FFF2-40B4-BE49-F238E27FC236}">
                    <a16:creationId xmlns:a16="http://schemas.microsoft.com/office/drawing/2014/main" id="{DB28202D-099F-4221-B93C-A1D1AA2ABE06}"/>
                  </a:ext>
                </a:extLst>
              </p:cNvPr>
              <p:cNvSpPr>
                <a:spLocks/>
              </p:cNvSpPr>
              <p:nvPr userDrawn="1"/>
            </p:nvSpPr>
            <p:spPr bwMode="auto">
              <a:xfrm>
                <a:off x="5804" y="1090"/>
                <a:ext cx="98" cy="54"/>
              </a:xfrm>
              <a:custGeom>
                <a:avLst/>
                <a:gdLst>
                  <a:gd name="T0" fmla="*/ 210 w 215"/>
                  <a:gd name="T1" fmla="*/ 68 h 119"/>
                  <a:gd name="T2" fmla="*/ 205 w 215"/>
                  <a:gd name="T3" fmla="*/ 62 h 119"/>
                  <a:gd name="T4" fmla="*/ 205 w 215"/>
                  <a:gd name="T5" fmla="*/ 59 h 119"/>
                  <a:gd name="T6" fmla="*/ 175 w 215"/>
                  <a:gd name="T7" fmla="*/ 19 h 119"/>
                  <a:gd name="T8" fmla="*/ 164 w 215"/>
                  <a:gd name="T9" fmla="*/ 18 h 119"/>
                  <a:gd name="T10" fmla="*/ 139 w 215"/>
                  <a:gd name="T11" fmla="*/ 26 h 119"/>
                  <a:gd name="T12" fmla="*/ 122 w 215"/>
                  <a:gd name="T13" fmla="*/ 8 h 119"/>
                  <a:gd name="T14" fmla="*/ 111 w 215"/>
                  <a:gd name="T15" fmla="*/ 3 h 119"/>
                  <a:gd name="T16" fmla="*/ 94 w 215"/>
                  <a:gd name="T17" fmla="*/ 0 h 119"/>
                  <a:gd name="T18" fmla="*/ 42 w 215"/>
                  <a:gd name="T19" fmla="*/ 50 h 119"/>
                  <a:gd name="T20" fmla="*/ 42 w 215"/>
                  <a:gd name="T21" fmla="*/ 51 h 119"/>
                  <a:gd name="T22" fmla="*/ 42 w 215"/>
                  <a:gd name="T23" fmla="*/ 51 h 119"/>
                  <a:gd name="T24" fmla="*/ 0 w 215"/>
                  <a:gd name="T25" fmla="*/ 92 h 119"/>
                  <a:gd name="T26" fmla="*/ 9 w 215"/>
                  <a:gd name="T27" fmla="*/ 117 h 119"/>
                  <a:gd name="T28" fmla="*/ 20 w 215"/>
                  <a:gd name="T29" fmla="*/ 119 h 119"/>
                  <a:gd name="T30" fmla="*/ 182 w 215"/>
                  <a:gd name="T31" fmla="*/ 119 h 119"/>
                  <a:gd name="T32" fmla="*/ 200 w 215"/>
                  <a:gd name="T33" fmla="*/ 114 h 119"/>
                  <a:gd name="T34" fmla="*/ 215 w 215"/>
                  <a:gd name="T35" fmla="*/ 86 h 119"/>
                  <a:gd name="T36" fmla="*/ 210 w 215"/>
                  <a:gd name="T37"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19">
                    <a:moveTo>
                      <a:pt x="210" y="68"/>
                    </a:moveTo>
                    <a:cubicBezTo>
                      <a:pt x="209" y="66"/>
                      <a:pt x="207" y="64"/>
                      <a:pt x="205" y="62"/>
                    </a:cubicBezTo>
                    <a:cubicBezTo>
                      <a:pt x="205" y="61"/>
                      <a:pt x="205" y="60"/>
                      <a:pt x="205" y="59"/>
                    </a:cubicBezTo>
                    <a:cubicBezTo>
                      <a:pt x="205" y="40"/>
                      <a:pt x="193" y="24"/>
                      <a:pt x="175" y="19"/>
                    </a:cubicBezTo>
                    <a:cubicBezTo>
                      <a:pt x="172" y="18"/>
                      <a:pt x="168" y="18"/>
                      <a:pt x="164" y="18"/>
                    </a:cubicBezTo>
                    <a:cubicBezTo>
                      <a:pt x="155" y="18"/>
                      <a:pt x="146" y="21"/>
                      <a:pt x="139" y="26"/>
                    </a:cubicBezTo>
                    <a:cubicBezTo>
                      <a:pt x="135" y="19"/>
                      <a:pt x="129" y="12"/>
                      <a:pt x="122" y="8"/>
                    </a:cubicBezTo>
                    <a:cubicBezTo>
                      <a:pt x="119" y="6"/>
                      <a:pt x="115" y="4"/>
                      <a:pt x="111" y="3"/>
                    </a:cubicBezTo>
                    <a:cubicBezTo>
                      <a:pt x="106" y="1"/>
                      <a:pt x="100" y="0"/>
                      <a:pt x="94" y="0"/>
                    </a:cubicBezTo>
                    <a:cubicBezTo>
                      <a:pt x="66" y="0"/>
                      <a:pt x="43" y="22"/>
                      <a:pt x="42" y="50"/>
                    </a:cubicBezTo>
                    <a:cubicBezTo>
                      <a:pt x="42" y="50"/>
                      <a:pt x="42" y="51"/>
                      <a:pt x="42" y="51"/>
                    </a:cubicBezTo>
                    <a:cubicBezTo>
                      <a:pt x="42" y="51"/>
                      <a:pt x="42" y="51"/>
                      <a:pt x="42" y="51"/>
                    </a:cubicBezTo>
                    <a:cubicBezTo>
                      <a:pt x="19" y="51"/>
                      <a:pt x="0" y="69"/>
                      <a:pt x="0" y="92"/>
                    </a:cubicBezTo>
                    <a:cubicBezTo>
                      <a:pt x="0" y="102"/>
                      <a:pt x="3" y="110"/>
                      <a:pt x="9" y="117"/>
                    </a:cubicBezTo>
                    <a:cubicBezTo>
                      <a:pt x="12" y="118"/>
                      <a:pt x="16" y="119"/>
                      <a:pt x="20" y="119"/>
                    </a:cubicBezTo>
                    <a:cubicBezTo>
                      <a:pt x="182" y="119"/>
                      <a:pt x="182" y="119"/>
                      <a:pt x="182" y="119"/>
                    </a:cubicBezTo>
                    <a:cubicBezTo>
                      <a:pt x="189" y="119"/>
                      <a:pt x="195" y="117"/>
                      <a:pt x="200" y="114"/>
                    </a:cubicBezTo>
                    <a:cubicBezTo>
                      <a:pt x="209" y="108"/>
                      <a:pt x="215" y="97"/>
                      <a:pt x="215" y="86"/>
                    </a:cubicBezTo>
                    <a:cubicBezTo>
                      <a:pt x="215" y="79"/>
                      <a:pt x="213" y="73"/>
                      <a:pt x="210"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43">
                <a:extLst>
                  <a:ext uri="{FF2B5EF4-FFF2-40B4-BE49-F238E27FC236}">
                    <a16:creationId xmlns:a16="http://schemas.microsoft.com/office/drawing/2014/main" id="{641A4A6A-901C-4B88-9B91-777E7B1D5D38}"/>
                  </a:ext>
                </a:extLst>
              </p:cNvPr>
              <p:cNvSpPr>
                <a:spLocks/>
              </p:cNvSpPr>
              <p:nvPr userDrawn="1"/>
            </p:nvSpPr>
            <p:spPr bwMode="auto">
              <a:xfrm>
                <a:off x="5928" y="688"/>
                <a:ext cx="83" cy="23"/>
              </a:xfrm>
              <a:custGeom>
                <a:avLst/>
                <a:gdLst>
                  <a:gd name="T0" fmla="*/ 161 w 183"/>
                  <a:gd name="T1" fmla="*/ 0 h 52"/>
                  <a:gd name="T2" fmla="*/ 165 w 183"/>
                  <a:gd name="T3" fmla="*/ 14 h 52"/>
                  <a:gd name="T4" fmla="*/ 153 w 183"/>
                  <a:gd name="T5" fmla="*/ 36 h 52"/>
                  <a:gd name="T6" fmla="*/ 139 w 183"/>
                  <a:gd name="T7" fmla="*/ 41 h 52"/>
                  <a:gd name="T8" fmla="*/ 9 w 183"/>
                  <a:gd name="T9" fmla="*/ 41 h 52"/>
                  <a:gd name="T10" fmla="*/ 0 w 183"/>
                  <a:gd name="T11" fmla="*/ 39 h 52"/>
                  <a:gd name="T12" fmla="*/ 27 w 183"/>
                  <a:gd name="T13" fmla="*/ 52 h 52"/>
                  <a:gd name="T14" fmla="*/ 156 w 183"/>
                  <a:gd name="T15" fmla="*/ 52 h 52"/>
                  <a:gd name="T16" fmla="*/ 171 w 183"/>
                  <a:gd name="T17" fmla="*/ 48 h 52"/>
                  <a:gd name="T18" fmla="*/ 183 w 183"/>
                  <a:gd name="T19" fmla="*/ 26 h 52"/>
                  <a:gd name="T20" fmla="*/ 161 w 183"/>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52">
                    <a:moveTo>
                      <a:pt x="161" y="0"/>
                    </a:moveTo>
                    <a:cubicBezTo>
                      <a:pt x="164" y="4"/>
                      <a:pt x="165" y="9"/>
                      <a:pt x="165" y="14"/>
                    </a:cubicBezTo>
                    <a:cubicBezTo>
                      <a:pt x="165" y="23"/>
                      <a:pt x="161" y="31"/>
                      <a:pt x="153" y="36"/>
                    </a:cubicBezTo>
                    <a:cubicBezTo>
                      <a:pt x="149" y="39"/>
                      <a:pt x="144" y="41"/>
                      <a:pt x="139" y="41"/>
                    </a:cubicBezTo>
                    <a:cubicBezTo>
                      <a:pt x="9" y="41"/>
                      <a:pt x="9" y="41"/>
                      <a:pt x="9" y="41"/>
                    </a:cubicBezTo>
                    <a:cubicBezTo>
                      <a:pt x="6" y="41"/>
                      <a:pt x="3" y="40"/>
                      <a:pt x="0" y="39"/>
                    </a:cubicBezTo>
                    <a:cubicBezTo>
                      <a:pt x="6" y="47"/>
                      <a:pt x="16" y="52"/>
                      <a:pt x="27" y="52"/>
                    </a:cubicBezTo>
                    <a:cubicBezTo>
                      <a:pt x="156" y="52"/>
                      <a:pt x="156" y="52"/>
                      <a:pt x="156" y="52"/>
                    </a:cubicBezTo>
                    <a:cubicBezTo>
                      <a:pt x="162" y="52"/>
                      <a:pt x="167" y="51"/>
                      <a:pt x="171" y="48"/>
                    </a:cubicBezTo>
                    <a:cubicBezTo>
                      <a:pt x="178" y="43"/>
                      <a:pt x="183" y="35"/>
                      <a:pt x="183" y="26"/>
                    </a:cubicBezTo>
                    <a:cubicBezTo>
                      <a:pt x="183" y="13"/>
                      <a:pt x="174" y="2"/>
                      <a:pt x="161" y="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44">
                <a:extLst>
                  <a:ext uri="{FF2B5EF4-FFF2-40B4-BE49-F238E27FC236}">
                    <a16:creationId xmlns:a16="http://schemas.microsoft.com/office/drawing/2014/main" id="{8759466C-6C58-486D-BF35-615BC5380F68}"/>
                  </a:ext>
                </a:extLst>
              </p:cNvPr>
              <p:cNvSpPr>
                <a:spLocks/>
              </p:cNvSpPr>
              <p:nvPr userDrawn="1"/>
            </p:nvSpPr>
            <p:spPr bwMode="auto">
              <a:xfrm>
                <a:off x="5925" y="663"/>
                <a:ext cx="78" cy="43"/>
              </a:xfrm>
              <a:custGeom>
                <a:avLst/>
                <a:gdLst>
                  <a:gd name="T0" fmla="*/ 167 w 171"/>
                  <a:gd name="T1" fmla="*/ 55 h 96"/>
                  <a:gd name="T2" fmla="*/ 163 w 171"/>
                  <a:gd name="T3" fmla="*/ 50 h 96"/>
                  <a:gd name="T4" fmla="*/ 164 w 171"/>
                  <a:gd name="T5" fmla="*/ 48 h 96"/>
                  <a:gd name="T6" fmla="*/ 139 w 171"/>
                  <a:gd name="T7" fmla="*/ 16 h 96"/>
                  <a:gd name="T8" fmla="*/ 130 w 171"/>
                  <a:gd name="T9" fmla="*/ 15 h 96"/>
                  <a:gd name="T10" fmla="*/ 111 w 171"/>
                  <a:gd name="T11" fmla="*/ 21 h 96"/>
                  <a:gd name="T12" fmla="*/ 97 w 171"/>
                  <a:gd name="T13" fmla="*/ 7 h 96"/>
                  <a:gd name="T14" fmla="*/ 89 w 171"/>
                  <a:gd name="T15" fmla="*/ 3 h 96"/>
                  <a:gd name="T16" fmla="*/ 75 w 171"/>
                  <a:gd name="T17" fmla="*/ 0 h 96"/>
                  <a:gd name="T18" fmla="*/ 33 w 171"/>
                  <a:gd name="T19" fmla="*/ 40 h 96"/>
                  <a:gd name="T20" fmla="*/ 33 w 171"/>
                  <a:gd name="T21" fmla="*/ 41 h 96"/>
                  <a:gd name="T22" fmla="*/ 33 w 171"/>
                  <a:gd name="T23" fmla="*/ 41 h 96"/>
                  <a:gd name="T24" fmla="*/ 0 w 171"/>
                  <a:gd name="T25" fmla="*/ 74 h 96"/>
                  <a:gd name="T26" fmla="*/ 6 w 171"/>
                  <a:gd name="T27" fmla="*/ 94 h 96"/>
                  <a:gd name="T28" fmla="*/ 15 w 171"/>
                  <a:gd name="T29" fmla="*/ 96 h 96"/>
                  <a:gd name="T30" fmla="*/ 145 w 171"/>
                  <a:gd name="T31" fmla="*/ 96 h 96"/>
                  <a:gd name="T32" fmla="*/ 159 w 171"/>
                  <a:gd name="T33" fmla="*/ 91 h 96"/>
                  <a:gd name="T34" fmla="*/ 171 w 171"/>
                  <a:gd name="T35" fmla="*/ 69 h 96"/>
                  <a:gd name="T36" fmla="*/ 167 w 171"/>
                  <a:gd name="T37" fmla="*/ 5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96">
                    <a:moveTo>
                      <a:pt x="167" y="55"/>
                    </a:moveTo>
                    <a:cubicBezTo>
                      <a:pt x="166" y="53"/>
                      <a:pt x="165" y="52"/>
                      <a:pt x="163" y="50"/>
                    </a:cubicBezTo>
                    <a:cubicBezTo>
                      <a:pt x="164" y="49"/>
                      <a:pt x="164" y="49"/>
                      <a:pt x="164" y="48"/>
                    </a:cubicBezTo>
                    <a:cubicBezTo>
                      <a:pt x="164" y="33"/>
                      <a:pt x="153" y="20"/>
                      <a:pt x="139" y="16"/>
                    </a:cubicBezTo>
                    <a:cubicBezTo>
                      <a:pt x="136" y="15"/>
                      <a:pt x="134" y="15"/>
                      <a:pt x="130" y="15"/>
                    </a:cubicBezTo>
                    <a:cubicBezTo>
                      <a:pt x="123" y="15"/>
                      <a:pt x="116" y="17"/>
                      <a:pt x="111" y="21"/>
                    </a:cubicBezTo>
                    <a:cubicBezTo>
                      <a:pt x="107" y="15"/>
                      <a:pt x="103" y="10"/>
                      <a:pt x="97" y="7"/>
                    </a:cubicBezTo>
                    <a:cubicBezTo>
                      <a:pt x="94" y="5"/>
                      <a:pt x="92" y="4"/>
                      <a:pt x="89" y="3"/>
                    </a:cubicBezTo>
                    <a:cubicBezTo>
                      <a:pt x="84" y="1"/>
                      <a:pt x="80" y="0"/>
                      <a:pt x="75" y="0"/>
                    </a:cubicBezTo>
                    <a:cubicBezTo>
                      <a:pt x="52" y="0"/>
                      <a:pt x="34" y="18"/>
                      <a:pt x="33" y="40"/>
                    </a:cubicBezTo>
                    <a:cubicBezTo>
                      <a:pt x="33" y="41"/>
                      <a:pt x="33" y="41"/>
                      <a:pt x="33" y="41"/>
                    </a:cubicBezTo>
                    <a:cubicBezTo>
                      <a:pt x="33" y="41"/>
                      <a:pt x="33" y="41"/>
                      <a:pt x="33" y="41"/>
                    </a:cubicBezTo>
                    <a:cubicBezTo>
                      <a:pt x="14" y="41"/>
                      <a:pt x="0" y="56"/>
                      <a:pt x="0" y="74"/>
                    </a:cubicBezTo>
                    <a:cubicBezTo>
                      <a:pt x="0" y="82"/>
                      <a:pt x="2" y="89"/>
                      <a:pt x="6" y="94"/>
                    </a:cubicBezTo>
                    <a:cubicBezTo>
                      <a:pt x="9" y="95"/>
                      <a:pt x="12" y="96"/>
                      <a:pt x="15" y="96"/>
                    </a:cubicBezTo>
                    <a:cubicBezTo>
                      <a:pt x="145" y="96"/>
                      <a:pt x="145" y="96"/>
                      <a:pt x="145" y="96"/>
                    </a:cubicBezTo>
                    <a:cubicBezTo>
                      <a:pt x="150" y="96"/>
                      <a:pt x="155" y="94"/>
                      <a:pt x="159" y="91"/>
                    </a:cubicBezTo>
                    <a:cubicBezTo>
                      <a:pt x="167" y="86"/>
                      <a:pt x="171" y="78"/>
                      <a:pt x="171" y="69"/>
                    </a:cubicBezTo>
                    <a:cubicBezTo>
                      <a:pt x="171" y="64"/>
                      <a:pt x="170" y="59"/>
                      <a:pt x="16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4089209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7931833"/>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0078D7"/>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905395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509B-61B4-40F9-875D-A93F57416A85}"/>
              </a:ext>
            </a:extLst>
          </p:cNvPr>
          <p:cNvSpPr>
            <a:spLocks noGrp="1"/>
          </p:cNvSpPr>
          <p:nvPr>
            <p:ph type="title"/>
          </p:nvPr>
        </p:nvSpPr>
        <p:spPr>
          <a:xfrm>
            <a:off x="0" y="1"/>
            <a:ext cx="12164203" cy="771524"/>
          </a:xfrm>
        </p:spPr>
        <p:txBody>
          <a:bodyPr lIns="91440" tIns="91440" rIns="0"/>
          <a:lstStyle>
            <a:lvl1pPr>
              <a:defRPr sz="2200">
                <a:solidFill>
                  <a:schemeClr val="bg2"/>
                </a:solidFill>
                <a:latin typeface="+mn-lt"/>
              </a:defRPr>
            </a:lvl1pPr>
          </a:lstStyle>
          <a:p>
            <a:r>
              <a:rPr lang="en-US"/>
              <a:t>Click to edit Master title style</a:t>
            </a:r>
          </a:p>
        </p:txBody>
      </p:sp>
      <p:sp>
        <p:nvSpPr>
          <p:cNvPr id="4" name="Rectangle 3">
            <a:extLst>
              <a:ext uri="{FF2B5EF4-FFF2-40B4-BE49-F238E27FC236}">
                <a16:creationId xmlns:a16="http://schemas.microsoft.com/office/drawing/2014/main" id="{FF57A33A-3D8F-4CA0-9CBC-4D552F0603A6}"/>
              </a:ext>
            </a:extLst>
          </p:cNvPr>
          <p:cNvSpPr/>
          <p:nvPr userDrawn="1"/>
        </p:nvSpPr>
        <p:spPr>
          <a:xfrm>
            <a:off x="10878947" y="6729193"/>
            <a:ext cx="1380506" cy="238527"/>
          </a:xfrm>
          <a:prstGeom prst="rect">
            <a:avLst/>
          </a:prstGeom>
        </p:spPr>
        <p:txBody>
          <a:bodyPr wrap="none">
            <a:spAutoFit/>
          </a:bodyPr>
          <a:lstStyle/>
          <a:p>
            <a:pPr algn="r"/>
            <a:r>
              <a:rPr lang="en-US" sz="950">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a:t>
            </a:r>
            <a:endParaRPr lang="en-US" sz="95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065144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509B-61B4-40F9-875D-A93F57416A85}"/>
              </a:ext>
            </a:extLst>
          </p:cNvPr>
          <p:cNvSpPr>
            <a:spLocks noGrp="1"/>
          </p:cNvSpPr>
          <p:nvPr>
            <p:ph type="title"/>
          </p:nvPr>
        </p:nvSpPr>
        <p:spPr>
          <a:xfrm>
            <a:off x="274638" y="182880"/>
            <a:ext cx="5852893" cy="771524"/>
          </a:xfrm>
        </p:spPr>
        <p:txBody>
          <a:bodyPr lIns="0" tIns="91440" rIns="0" bIns="0"/>
          <a:lstStyle>
            <a:lvl1pPr>
              <a:lnSpc>
                <a:spcPct val="110000"/>
              </a:lnSpc>
              <a:spcBef>
                <a:spcPts val="1200"/>
              </a:spcBef>
              <a:spcAft>
                <a:spcPts val="1200"/>
              </a:spcAft>
              <a:defRPr sz="2200">
                <a:solidFill>
                  <a:schemeClr val="bg2"/>
                </a:solidFill>
                <a:latin typeface="+mn-lt"/>
              </a:defRPr>
            </a:lvl1pPr>
          </a:lstStyle>
          <a:p>
            <a:r>
              <a:rPr lang="en-US"/>
              <a:t>Click to edit Master title style</a:t>
            </a:r>
          </a:p>
        </p:txBody>
      </p:sp>
      <p:sp>
        <p:nvSpPr>
          <p:cNvPr id="4" name="Rectangle 3">
            <a:extLst>
              <a:ext uri="{FF2B5EF4-FFF2-40B4-BE49-F238E27FC236}">
                <a16:creationId xmlns:a16="http://schemas.microsoft.com/office/drawing/2014/main" id="{FF57A33A-3D8F-4CA0-9CBC-4D552F0603A6}"/>
              </a:ext>
            </a:extLst>
          </p:cNvPr>
          <p:cNvSpPr/>
          <p:nvPr userDrawn="1"/>
        </p:nvSpPr>
        <p:spPr>
          <a:xfrm>
            <a:off x="10878947" y="6729193"/>
            <a:ext cx="1380506" cy="238527"/>
          </a:xfrm>
          <a:prstGeom prst="rect">
            <a:avLst/>
          </a:prstGeom>
        </p:spPr>
        <p:txBody>
          <a:bodyPr wrap="none">
            <a:spAutoFit/>
          </a:bodyPr>
          <a:lstStyle/>
          <a:p>
            <a:pPr algn="r"/>
            <a:r>
              <a:rPr lang="en-US" sz="950">
                <a:solidFill>
                  <a:schemeClr val="bg1"/>
                </a:solidFill>
                <a:effectLst/>
                <a:latin typeface="Segoe UI" panose="020B0502040204020203" pitchFamily="34" charset="0"/>
                <a:ea typeface="PMingLiU" panose="02020500000000000000" pitchFamily="18" charset="-120"/>
                <a:cs typeface="Segoe UI" panose="020B0502040204020203" pitchFamily="34" charset="0"/>
              </a:rPr>
              <a:t>Microsoft Confidential</a:t>
            </a:r>
            <a:endParaRPr lang="en-US" sz="950">
              <a:solidFill>
                <a:schemeClr val="bg1"/>
              </a:solidFill>
              <a:latin typeface="Segoe UI" panose="020B0502040204020203" pitchFamily="34" charset="0"/>
              <a:cs typeface="Segoe UI" panose="020B0502040204020203" pitchFamily="34" charset="0"/>
            </a:endParaRPr>
          </a:p>
        </p:txBody>
      </p:sp>
      <p:sp>
        <p:nvSpPr>
          <p:cNvPr id="5" name="Text Placeholder 4">
            <a:extLst>
              <a:ext uri="{FF2B5EF4-FFF2-40B4-BE49-F238E27FC236}">
                <a16:creationId xmlns:a16="http://schemas.microsoft.com/office/drawing/2014/main" id="{01F61F92-46EF-4AD5-B4FC-1EFA03DD2C5D}"/>
              </a:ext>
            </a:extLst>
          </p:cNvPr>
          <p:cNvSpPr>
            <a:spLocks noGrp="1"/>
          </p:cNvSpPr>
          <p:nvPr>
            <p:ph type="body" sz="quarter" idx="10"/>
          </p:nvPr>
        </p:nvSpPr>
        <p:spPr>
          <a:xfrm>
            <a:off x="6218238" y="182880"/>
            <a:ext cx="5943600" cy="557076"/>
          </a:xfrm>
        </p:spPr>
        <p:txBody>
          <a:bodyPr tIns="91440"/>
          <a:lstStyle>
            <a:lvl1pPr marL="0" indent="0">
              <a:lnSpc>
                <a:spcPct val="110000"/>
              </a:lnSpc>
              <a:spcBef>
                <a:spcPts val="1200"/>
              </a:spcBef>
              <a:spcAft>
                <a:spcPts val="1200"/>
              </a:spcAft>
              <a:buNone/>
              <a:defRPr sz="2200">
                <a:solidFill>
                  <a:schemeClr val="bg2"/>
                </a:solidFill>
                <a:latin typeface="+mn-lt"/>
              </a:defRPr>
            </a:lvl1pPr>
          </a:lstStyle>
          <a:p>
            <a:pPr lvl="0"/>
            <a:endParaRPr lang="en-US"/>
          </a:p>
        </p:txBody>
      </p:sp>
    </p:spTree>
    <p:extLst>
      <p:ext uri="{BB962C8B-B14F-4D97-AF65-F5344CB8AC3E}">
        <p14:creationId xmlns:p14="http://schemas.microsoft.com/office/powerpoint/2010/main" val="202112709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509B-61B4-40F9-875D-A93F57416A85}"/>
              </a:ext>
            </a:extLst>
          </p:cNvPr>
          <p:cNvSpPr>
            <a:spLocks noGrp="1"/>
          </p:cNvSpPr>
          <p:nvPr>
            <p:ph type="title"/>
          </p:nvPr>
        </p:nvSpPr>
        <p:spPr>
          <a:xfrm>
            <a:off x="274638" y="182880"/>
            <a:ext cx="9731210" cy="771524"/>
          </a:xfrm>
        </p:spPr>
        <p:txBody>
          <a:bodyPr lIns="0" tIns="91440" rIns="0" bIns="0"/>
          <a:lstStyle>
            <a:lvl1pPr>
              <a:lnSpc>
                <a:spcPct val="100000"/>
              </a:lnSpc>
              <a:spcBef>
                <a:spcPts val="600"/>
              </a:spcBef>
              <a:spcAft>
                <a:spcPts val="600"/>
              </a:spcAft>
              <a:defRPr sz="4800">
                <a:solidFill>
                  <a:schemeClr val="bg2"/>
                </a:solidFill>
                <a:latin typeface="+mj-lt"/>
              </a:defRPr>
            </a:lvl1pPr>
          </a:lstStyle>
          <a:p>
            <a:r>
              <a:rPr lang="en-US"/>
              <a:t>Click to edit Master title style</a:t>
            </a:r>
          </a:p>
        </p:txBody>
      </p:sp>
    </p:spTree>
    <p:extLst>
      <p:ext uri="{BB962C8B-B14F-4D97-AF65-F5344CB8AC3E}">
        <p14:creationId xmlns:p14="http://schemas.microsoft.com/office/powerpoint/2010/main" val="1077537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509B-61B4-40F9-875D-A93F57416A85}"/>
              </a:ext>
            </a:extLst>
          </p:cNvPr>
          <p:cNvSpPr>
            <a:spLocks noGrp="1"/>
          </p:cNvSpPr>
          <p:nvPr>
            <p:ph type="title"/>
          </p:nvPr>
        </p:nvSpPr>
        <p:spPr>
          <a:xfrm>
            <a:off x="274638" y="182880"/>
            <a:ext cx="9731210" cy="771524"/>
          </a:xfrm>
        </p:spPr>
        <p:txBody>
          <a:bodyPr lIns="0" tIns="91440" rIns="0" bIns="0"/>
          <a:lstStyle>
            <a:lvl1pPr>
              <a:lnSpc>
                <a:spcPct val="100000"/>
              </a:lnSpc>
              <a:spcBef>
                <a:spcPts val="600"/>
              </a:spcBef>
              <a:spcAft>
                <a:spcPts val="600"/>
              </a:spcAft>
              <a:defRPr sz="4800">
                <a:solidFill>
                  <a:schemeClr val="bg2"/>
                </a:solidFill>
                <a:latin typeface="+mj-lt"/>
              </a:defRPr>
            </a:lvl1pPr>
          </a:lstStyle>
          <a:p>
            <a:r>
              <a:rPr lang="en-US"/>
              <a:t>Click to edit Master title style</a:t>
            </a:r>
          </a:p>
        </p:txBody>
      </p:sp>
      <p:sp>
        <p:nvSpPr>
          <p:cNvPr id="6" name="Text Placeholder 3">
            <a:extLst>
              <a:ext uri="{FF2B5EF4-FFF2-40B4-BE49-F238E27FC236}">
                <a16:creationId xmlns:a16="http://schemas.microsoft.com/office/drawing/2014/main" id="{A2348ECF-26C5-46F7-AB4A-94957FAB561F}"/>
              </a:ext>
            </a:extLst>
          </p:cNvPr>
          <p:cNvSpPr>
            <a:spLocks noGrp="1"/>
          </p:cNvSpPr>
          <p:nvPr>
            <p:ph type="body" sz="quarter" idx="10"/>
          </p:nvPr>
        </p:nvSpPr>
        <p:spPr>
          <a:xfrm>
            <a:off x="274639" y="1212851"/>
            <a:ext cx="11887200" cy="2403607"/>
          </a:xfrm>
        </p:spPr>
        <p:txBody>
          <a:bodyPr>
            <a:spAutoFit/>
          </a:bodyPr>
          <a:lstStyle>
            <a:lvl1pPr>
              <a:lnSpc>
                <a:spcPct val="95000"/>
              </a:lnSpc>
              <a:spcBef>
                <a:spcPts val="600"/>
              </a:spcBef>
              <a:spcAft>
                <a:spcPts val="600"/>
              </a:spcAft>
              <a:defRPr sz="3599">
                <a:solidFill>
                  <a:schemeClr val="bg1"/>
                </a:solidFill>
              </a:defRPr>
            </a:lvl1pPr>
            <a:lvl2pPr>
              <a:lnSpc>
                <a:spcPct val="95000"/>
              </a:lnSpc>
              <a:spcBef>
                <a:spcPts val="600"/>
              </a:spcBef>
              <a:spcAft>
                <a:spcPts val="600"/>
              </a:spcAft>
              <a:defRPr>
                <a:solidFill>
                  <a:schemeClr val="bg1"/>
                </a:solidFill>
              </a:defRPr>
            </a:lvl2pPr>
            <a:lvl3pPr>
              <a:lnSpc>
                <a:spcPct val="95000"/>
              </a:lnSpc>
              <a:spcBef>
                <a:spcPts val="600"/>
              </a:spcBef>
              <a:spcAft>
                <a:spcPts val="600"/>
              </a:spcAft>
              <a:defRPr>
                <a:solidFill>
                  <a:schemeClr val="bg1"/>
                </a:solidFill>
              </a:defRPr>
            </a:lvl3pPr>
            <a:lvl4pPr>
              <a:lnSpc>
                <a:spcPct val="95000"/>
              </a:lnSpc>
              <a:spcBef>
                <a:spcPts val="600"/>
              </a:spcBef>
              <a:spcAft>
                <a:spcPts val="600"/>
              </a:spcAft>
              <a:defRPr>
                <a:solidFill>
                  <a:schemeClr val="bg1"/>
                </a:solidFill>
              </a:defRPr>
            </a:lvl4pPr>
            <a:lvl5pPr>
              <a:lnSpc>
                <a:spcPct val="95000"/>
              </a:lnSpc>
              <a:spcBef>
                <a:spcPts val="600"/>
              </a:spcBef>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524838"/>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509B-61B4-40F9-875D-A93F57416A85}"/>
              </a:ext>
            </a:extLst>
          </p:cNvPr>
          <p:cNvSpPr>
            <a:spLocks noGrp="1"/>
          </p:cNvSpPr>
          <p:nvPr>
            <p:ph type="title"/>
          </p:nvPr>
        </p:nvSpPr>
        <p:spPr>
          <a:xfrm>
            <a:off x="2466975" y="178675"/>
            <a:ext cx="9697228" cy="592849"/>
          </a:xfrm>
        </p:spPr>
        <p:txBody>
          <a:bodyPr lIns="91440" tIns="91440" rIns="0"/>
          <a:lstStyle>
            <a:lvl1pPr>
              <a:lnSpc>
                <a:spcPct val="110000"/>
              </a:lnSpc>
              <a:spcBef>
                <a:spcPts val="1200"/>
              </a:spcBef>
              <a:spcAft>
                <a:spcPts val="1200"/>
              </a:spcAft>
              <a:defRPr sz="2200">
                <a:solidFill>
                  <a:schemeClr val="bg2"/>
                </a:solidFill>
                <a:latin typeface="+mn-lt"/>
              </a:defRPr>
            </a:lvl1pPr>
          </a:lstStyle>
          <a:p>
            <a:r>
              <a:rPr lang="en-US"/>
              <a:t>Click to edit Master title style</a:t>
            </a:r>
          </a:p>
        </p:txBody>
      </p:sp>
      <p:sp>
        <p:nvSpPr>
          <p:cNvPr id="3" name="Rectangle 2">
            <a:extLst>
              <a:ext uri="{FF2B5EF4-FFF2-40B4-BE49-F238E27FC236}">
                <a16:creationId xmlns:a16="http://schemas.microsoft.com/office/drawing/2014/main" id="{4F243B09-5841-4563-9530-811E07832996}"/>
              </a:ext>
            </a:extLst>
          </p:cNvPr>
          <p:cNvSpPr/>
          <p:nvPr userDrawn="1"/>
        </p:nvSpPr>
        <p:spPr bwMode="auto">
          <a:xfrm>
            <a:off x="0" y="0"/>
            <a:ext cx="2286000" cy="6994525"/>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766388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78D7"/>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702" y="2571750"/>
            <a:ext cx="9612248" cy="3667124"/>
          </a:xfrm>
          <a:noFill/>
        </p:spPr>
        <p:txBody>
          <a:bodyPr lIns="146304" tIns="0" rIns="0" bIns="91440" anchor="t" anchorCtr="0"/>
          <a:lstStyle>
            <a:lvl1pPr>
              <a:defRPr sz="5399" spc="-100" baseline="0">
                <a:solidFill>
                  <a:schemeClr val="tx1"/>
                </a:solidFill>
              </a:defRPr>
            </a:lvl1pPr>
          </a:lstStyle>
          <a:p>
            <a:r>
              <a:rPr lang="en-US"/>
              <a:t>Lorem ipsum</a:t>
            </a:r>
          </a:p>
        </p:txBody>
      </p:sp>
    </p:spTree>
    <p:extLst>
      <p:ext uri="{BB962C8B-B14F-4D97-AF65-F5344CB8AC3E}">
        <p14:creationId xmlns:p14="http://schemas.microsoft.com/office/powerpoint/2010/main" val="175780291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99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20628718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losing logo slide">
    <p:bg>
      <p:bgPr>
        <a:solidFill>
          <a:srgbClr val="002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389071"/>
            <a:ext cx="11887199" cy="449227"/>
          </a:xfrm>
          <a:prstGeom prst="rect">
            <a:avLst/>
          </a:prstGeom>
          <a:noFill/>
          <a:ln w="12700">
            <a:noFill/>
            <a:miter lim="800000"/>
            <a:headEnd type="none" w="sm" len="sm"/>
            <a:tailEnd type="none" w="sm" len="sm"/>
          </a:ln>
          <a:effectLst/>
        </p:spPr>
        <p:txBody>
          <a:bodyPr vert="horz" wrap="square" lIns="182802" tIns="146241" rIns="182802" bIns="146241" numCol="1" anchor="t" anchorCtr="0" compatLnSpc="1">
            <a:prstTxWarp prst="textNoShape">
              <a:avLst/>
            </a:prstTxWarp>
            <a:spAutoFit/>
          </a:bodyPr>
          <a:lstStyle/>
          <a:p>
            <a:pPr defTabSz="931753" eaLnBrk="0" hangingPunct="0">
              <a:defRPr/>
            </a:pPr>
            <a:r>
              <a:rPr lang="en-US" sz="1000">
                <a:gradFill>
                  <a:gsLst>
                    <a:gs pos="0">
                      <a:srgbClr val="FFFFFF"/>
                    </a:gs>
                    <a:gs pos="100000">
                      <a:srgbClr val="FFFFFF"/>
                    </a:gs>
                  </a:gsLst>
                  <a:lin ang="5400000" scaled="0"/>
                </a:gradFill>
                <a:cs typeface="Segoe UI" pitchFamily="34" charset="0"/>
              </a:rPr>
              <a:t>© 2017 Microsoft Corporation. All rights reserved. </a:t>
            </a: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1886716208"/>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7504497"/>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Insert Photo">
    <p:bg>
      <p:bgPr>
        <a:solidFill>
          <a:schemeClr val="tx1"/>
        </a:solidFill>
        <a:effectLst/>
      </p:bgPr>
    </p:bg>
    <p:spTree>
      <p:nvGrpSpPr>
        <p:cNvPr id="1" name=""/>
        <p:cNvGrpSpPr/>
        <p:nvPr/>
      </p:nvGrpSpPr>
      <p:grpSpPr>
        <a:xfrm>
          <a:off x="0" y="0"/>
          <a:ext cx="0" cy="0"/>
          <a:chOff x="0" y="0"/>
          <a:chExt cx="0" cy="0"/>
        </a:xfrm>
      </p:grpSpPr>
      <p:sp>
        <p:nvSpPr>
          <p:cNvPr id="20" name="Picture Placeholder 144"/>
          <p:cNvSpPr>
            <a:spLocks noGrp="1"/>
          </p:cNvSpPr>
          <p:nvPr>
            <p:ph type="pic" sz="quarter" idx="20" hasCustomPrompt="1"/>
          </p:nvPr>
        </p:nvSpPr>
        <p:spPr>
          <a:xfrm>
            <a:off x="0" y="1"/>
            <a:ext cx="12436475" cy="3049864"/>
          </a:xfrm>
          <a:prstGeom prst="rect">
            <a:avLst/>
          </a:prstGeom>
        </p:spPr>
        <p:txBody>
          <a:bodyPr anchor="ctr" anchorCtr="0">
            <a:noAutofit/>
          </a:bodyPr>
          <a:lstStyle>
            <a:lvl1pPr marL="0" indent="0" algn="ctr">
              <a:buNone/>
              <a:defRPr>
                <a:solidFill>
                  <a:schemeClr val="bg1"/>
                </a:solidFill>
              </a:defRPr>
            </a:lvl1pPr>
          </a:lstStyle>
          <a:p>
            <a:r>
              <a:rPr lang="en-US"/>
              <a:t>Drag picture here</a:t>
            </a:r>
          </a:p>
        </p:txBody>
      </p:sp>
      <p:sp>
        <p:nvSpPr>
          <p:cNvPr id="14" name="Rectangle 13"/>
          <p:cNvSpPr/>
          <p:nvPr userDrawn="1"/>
        </p:nvSpPr>
        <p:spPr>
          <a:xfrm>
            <a:off x="0" y="5802865"/>
            <a:ext cx="12436475" cy="1191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1" name="Title 1"/>
          <p:cNvSpPr>
            <a:spLocks noGrp="1"/>
          </p:cNvSpPr>
          <p:nvPr>
            <p:ph type="ctrTitle"/>
          </p:nvPr>
        </p:nvSpPr>
        <p:spPr>
          <a:xfrm>
            <a:off x="271873" y="3344863"/>
            <a:ext cx="3783477" cy="2234206"/>
          </a:xfrm>
          <a:prstGeom prst="rect">
            <a:avLst/>
          </a:prstGeom>
        </p:spPr>
        <p:txBody>
          <a:bodyPr lIns="0" tIns="0" rIns="0" bIns="0" anchor="t" anchorCtr="0">
            <a:noAutofit/>
          </a:bodyPr>
          <a:lstStyle>
            <a:lvl1pPr algn="l">
              <a:defRPr sz="4200" b="0">
                <a:solidFill>
                  <a:schemeClr val="bg2"/>
                </a:solidFill>
                <a:latin typeface="+mj-lt"/>
              </a:defRPr>
            </a:lvl1pPr>
          </a:lstStyle>
          <a:p>
            <a:r>
              <a:rPr lang="en-US"/>
              <a:t>Click to edit Master title style</a:t>
            </a:r>
          </a:p>
        </p:txBody>
      </p:sp>
      <p:sp>
        <p:nvSpPr>
          <p:cNvPr id="22" name="Text Placeholder 132"/>
          <p:cNvSpPr>
            <a:spLocks noGrp="1"/>
          </p:cNvSpPr>
          <p:nvPr>
            <p:ph type="body" sz="quarter" idx="11"/>
          </p:nvPr>
        </p:nvSpPr>
        <p:spPr>
          <a:xfrm>
            <a:off x="4428139" y="3472661"/>
            <a:ext cx="7379680" cy="2106407"/>
          </a:xfrm>
          <a:prstGeom prst="rect">
            <a:avLst/>
          </a:prstGeom>
        </p:spPr>
        <p:txBody>
          <a:bodyPr lIns="0" tIns="0" rIns="0" bIns="0">
            <a:noAutofit/>
          </a:bodyPr>
          <a:lstStyle>
            <a:lvl1pPr marL="0" indent="0">
              <a:lnSpc>
                <a:spcPts val="1836"/>
              </a:lnSpc>
              <a:buNone/>
              <a:defRPr sz="1200">
                <a:solidFill>
                  <a:schemeClr val="bg1"/>
                </a:solidFill>
                <a:latin typeface="+mn-lt"/>
              </a:defRPr>
            </a:lvl1pPr>
          </a:lstStyle>
          <a:p>
            <a:pPr lvl="0"/>
            <a:r>
              <a:rPr lang="en-US"/>
              <a:t>Click to edit Master text styles</a:t>
            </a:r>
          </a:p>
        </p:txBody>
      </p:sp>
      <p:sp>
        <p:nvSpPr>
          <p:cNvPr id="30" name="Text Placeholder 136"/>
          <p:cNvSpPr>
            <a:spLocks noGrp="1"/>
          </p:cNvSpPr>
          <p:nvPr>
            <p:ph type="body" sz="quarter" idx="35"/>
          </p:nvPr>
        </p:nvSpPr>
        <p:spPr>
          <a:xfrm>
            <a:off x="11152551" y="6427359"/>
            <a:ext cx="857362" cy="390572"/>
          </a:xfrm>
          <a:prstGeom prst="rect">
            <a:avLst/>
          </a:prstGeom>
        </p:spPr>
        <p:txBody>
          <a:bodyPr lIns="0" tIns="0" rIns="0" bIns="0">
            <a:noAutofit/>
          </a:bodyPr>
          <a:lstStyle>
            <a:lvl1pPr marL="0" marR="0" indent="0" algn="ctr" defTabSz="932418" rtl="0" eaLnBrk="1" fontAlgn="auto" latinLnBrk="0" hangingPunct="1">
              <a:lnSpc>
                <a:spcPct val="90000"/>
              </a:lnSpc>
              <a:spcBef>
                <a:spcPts val="0"/>
              </a:spcBef>
              <a:spcAft>
                <a:spcPts val="0"/>
              </a:spcAft>
              <a:buClrTx/>
              <a:buSzTx/>
              <a:buFont typeface="Arial" panose="020B0604020202020204" pitchFamily="34" charset="0"/>
              <a:buNone/>
              <a:tabLst/>
              <a:defRPr sz="816" b="0">
                <a:solidFill>
                  <a:schemeClr val="bg1">
                    <a:lumMod val="50000"/>
                  </a:schemeClr>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cxnSp>
        <p:nvCxnSpPr>
          <p:cNvPr id="31" name="Straight Connector 30"/>
          <p:cNvCxnSpPr/>
          <p:nvPr userDrawn="1"/>
        </p:nvCxnSpPr>
        <p:spPr>
          <a:xfrm>
            <a:off x="10734466" y="6031968"/>
            <a:ext cx="0" cy="6476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Picture Placeholder 144"/>
          <p:cNvSpPr>
            <a:spLocks noGrp="1"/>
          </p:cNvSpPr>
          <p:nvPr>
            <p:ph type="pic" sz="quarter" idx="36" hasCustomPrompt="1"/>
          </p:nvPr>
        </p:nvSpPr>
        <p:spPr>
          <a:xfrm>
            <a:off x="206560" y="6001866"/>
            <a:ext cx="2106035" cy="850988"/>
          </a:xfrm>
          <a:prstGeom prst="rect">
            <a:avLst/>
          </a:prstGeom>
        </p:spPr>
        <p:txBody>
          <a:bodyPr anchor="ctr" anchorCtr="0">
            <a:noAutofit/>
          </a:bodyPr>
          <a:lstStyle>
            <a:lvl1pPr marL="0" indent="0" algn="ctr">
              <a:buNone/>
              <a:defRPr sz="1632">
                <a:solidFill>
                  <a:srgbClr val="7030A0"/>
                </a:solidFill>
              </a:defRPr>
            </a:lvl1pPr>
          </a:lstStyle>
          <a:p>
            <a:r>
              <a:rPr lang="en-US"/>
              <a:t>Drag logo here</a:t>
            </a:r>
          </a:p>
        </p:txBody>
      </p:sp>
      <p:sp>
        <p:nvSpPr>
          <p:cNvPr id="36" name="Text Placeholder 136"/>
          <p:cNvSpPr>
            <a:spLocks noGrp="1"/>
          </p:cNvSpPr>
          <p:nvPr>
            <p:ph type="body" sz="quarter" idx="29"/>
          </p:nvPr>
        </p:nvSpPr>
        <p:spPr>
          <a:xfrm>
            <a:off x="9340555" y="6304303"/>
            <a:ext cx="1008466"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37" name="Text Placeholder 136"/>
          <p:cNvSpPr>
            <a:spLocks noGrp="1"/>
          </p:cNvSpPr>
          <p:nvPr>
            <p:ph type="body" sz="quarter" idx="31"/>
          </p:nvPr>
        </p:nvSpPr>
        <p:spPr>
          <a:xfrm>
            <a:off x="7126486" y="6304304"/>
            <a:ext cx="82157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38" name="Text Placeholder 136"/>
          <p:cNvSpPr>
            <a:spLocks noGrp="1"/>
          </p:cNvSpPr>
          <p:nvPr>
            <p:ph type="body" sz="quarter" idx="32"/>
          </p:nvPr>
        </p:nvSpPr>
        <p:spPr>
          <a:xfrm>
            <a:off x="5963583" y="6300818"/>
            <a:ext cx="897454"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42" name="Text Placeholder 136"/>
          <p:cNvSpPr>
            <a:spLocks noGrp="1"/>
          </p:cNvSpPr>
          <p:nvPr>
            <p:ph type="body" sz="quarter" idx="33"/>
          </p:nvPr>
        </p:nvSpPr>
        <p:spPr>
          <a:xfrm>
            <a:off x="4411704" y="6304304"/>
            <a:ext cx="1008466"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43" name="Text Placeholder 136"/>
          <p:cNvSpPr>
            <a:spLocks noGrp="1"/>
          </p:cNvSpPr>
          <p:nvPr>
            <p:ph type="body" sz="quarter" idx="34"/>
          </p:nvPr>
        </p:nvSpPr>
        <p:spPr>
          <a:xfrm>
            <a:off x="2558334" y="6304304"/>
            <a:ext cx="152874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45" name="TextBox 44"/>
          <p:cNvSpPr txBox="1"/>
          <p:nvPr userDrawn="1"/>
        </p:nvSpPr>
        <p:spPr>
          <a:xfrm>
            <a:off x="2558333" y="6034189"/>
            <a:ext cx="1517376" cy="153888"/>
          </a:xfrm>
          <a:prstGeom prst="rect">
            <a:avLst/>
          </a:prstGeom>
          <a:noFill/>
        </p:spPr>
        <p:txBody>
          <a:bodyPr wrap="square" lIns="0" tIns="0" rIns="0" bIns="0" rtlCol="0">
            <a:spAutoFit/>
          </a:bodyPr>
          <a:lstStyle/>
          <a:p>
            <a:pPr defTabSz="932418">
              <a:defRPr/>
            </a:pPr>
            <a:r>
              <a:rPr lang="en-US" sz="1000" b="1">
                <a:solidFill>
                  <a:schemeClr val="bg1"/>
                </a:solidFill>
              </a:rPr>
              <a:t>Products and Services</a:t>
            </a:r>
          </a:p>
        </p:txBody>
      </p:sp>
      <p:sp>
        <p:nvSpPr>
          <p:cNvPr id="46" name="TextBox 45"/>
          <p:cNvSpPr txBox="1"/>
          <p:nvPr userDrawn="1"/>
        </p:nvSpPr>
        <p:spPr>
          <a:xfrm>
            <a:off x="4406792" y="6040858"/>
            <a:ext cx="1272055" cy="153888"/>
          </a:xfrm>
          <a:prstGeom prst="rect">
            <a:avLst/>
          </a:prstGeom>
          <a:noFill/>
        </p:spPr>
        <p:txBody>
          <a:bodyPr wrap="square" lIns="0" tIns="0" rIns="0" bIns="0" rtlCol="0">
            <a:spAutoFit/>
          </a:bodyPr>
          <a:lstStyle/>
          <a:p>
            <a:pPr defTabSz="932418">
              <a:defRPr/>
            </a:pPr>
            <a:r>
              <a:rPr lang="en-US" sz="1000" b="1">
                <a:solidFill>
                  <a:schemeClr val="bg1"/>
                </a:solidFill>
              </a:rPr>
              <a:t>Organization Size</a:t>
            </a:r>
          </a:p>
        </p:txBody>
      </p:sp>
      <p:sp>
        <p:nvSpPr>
          <p:cNvPr id="47" name="TextBox 46"/>
          <p:cNvSpPr txBox="1"/>
          <p:nvPr userDrawn="1"/>
        </p:nvSpPr>
        <p:spPr>
          <a:xfrm>
            <a:off x="5963583" y="6031968"/>
            <a:ext cx="1008466" cy="153888"/>
          </a:xfrm>
          <a:prstGeom prst="rect">
            <a:avLst/>
          </a:prstGeom>
          <a:noFill/>
        </p:spPr>
        <p:txBody>
          <a:bodyPr wrap="square" lIns="0" tIns="0" rIns="0" bIns="0" rtlCol="0">
            <a:spAutoFit/>
          </a:bodyPr>
          <a:lstStyle/>
          <a:p>
            <a:pPr defTabSz="932418">
              <a:defRPr/>
            </a:pPr>
            <a:r>
              <a:rPr lang="en-US" sz="1000" b="1">
                <a:solidFill>
                  <a:schemeClr val="bg1"/>
                </a:solidFill>
              </a:rPr>
              <a:t>Industry</a:t>
            </a:r>
          </a:p>
        </p:txBody>
      </p:sp>
      <p:sp>
        <p:nvSpPr>
          <p:cNvPr id="48" name="TextBox 47"/>
          <p:cNvSpPr txBox="1"/>
          <p:nvPr userDrawn="1"/>
        </p:nvSpPr>
        <p:spPr>
          <a:xfrm>
            <a:off x="7110047" y="6032750"/>
            <a:ext cx="1008466" cy="153888"/>
          </a:xfrm>
          <a:prstGeom prst="rect">
            <a:avLst/>
          </a:prstGeom>
          <a:noFill/>
        </p:spPr>
        <p:txBody>
          <a:bodyPr wrap="square" lIns="0" tIns="0" rIns="0" bIns="0" rtlCol="0">
            <a:spAutoFit/>
          </a:bodyPr>
          <a:lstStyle/>
          <a:p>
            <a:pPr defTabSz="932418">
              <a:defRPr/>
            </a:pPr>
            <a:r>
              <a:rPr lang="en-US" sz="1000" b="1">
                <a:solidFill>
                  <a:schemeClr val="bg1"/>
                </a:solidFill>
              </a:rPr>
              <a:t>Country</a:t>
            </a:r>
          </a:p>
        </p:txBody>
      </p:sp>
      <p:sp>
        <p:nvSpPr>
          <p:cNvPr id="49" name="TextBox 48"/>
          <p:cNvSpPr txBox="1"/>
          <p:nvPr userDrawn="1"/>
        </p:nvSpPr>
        <p:spPr>
          <a:xfrm>
            <a:off x="9340555" y="6042299"/>
            <a:ext cx="1008466" cy="153888"/>
          </a:xfrm>
          <a:prstGeom prst="rect">
            <a:avLst/>
          </a:prstGeom>
          <a:noFill/>
        </p:spPr>
        <p:txBody>
          <a:bodyPr wrap="square" lIns="0" tIns="0" rIns="0" bIns="0" rtlCol="0">
            <a:spAutoFit/>
          </a:bodyPr>
          <a:lstStyle/>
          <a:p>
            <a:pPr defTabSz="932418">
              <a:defRPr/>
            </a:pPr>
            <a:r>
              <a:rPr lang="en-US" sz="1000" b="1">
                <a:solidFill>
                  <a:schemeClr val="bg1"/>
                </a:solidFill>
              </a:rPr>
              <a:t>Business Need</a:t>
            </a:r>
          </a:p>
        </p:txBody>
      </p:sp>
      <p:sp>
        <p:nvSpPr>
          <p:cNvPr id="50" name="Text Placeholder 136"/>
          <p:cNvSpPr>
            <a:spLocks noGrp="1"/>
          </p:cNvSpPr>
          <p:nvPr>
            <p:ph type="body" sz="quarter" idx="37"/>
          </p:nvPr>
        </p:nvSpPr>
        <p:spPr>
          <a:xfrm>
            <a:off x="8271897" y="6307155"/>
            <a:ext cx="82157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lumMod val="50000"/>
                  </a:schemeClr>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51" name="TextBox 50"/>
          <p:cNvSpPr txBox="1"/>
          <p:nvPr userDrawn="1"/>
        </p:nvSpPr>
        <p:spPr>
          <a:xfrm>
            <a:off x="8255457" y="6035602"/>
            <a:ext cx="1008466" cy="153888"/>
          </a:xfrm>
          <a:prstGeom prst="rect">
            <a:avLst/>
          </a:prstGeom>
          <a:noFill/>
        </p:spPr>
        <p:txBody>
          <a:bodyPr wrap="square" lIns="0" tIns="0" rIns="0" bIns="0" rtlCol="0">
            <a:spAutoFit/>
          </a:bodyPr>
          <a:lstStyle/>
          <a:p>
            <a:pPr defTabSz="932418">
              <a:defRPr/>
            </a:pPr>
            <a:r>
              <a:rPr lang="en-US" sz="1000" b="1">
                <a:solidFill>
                  <a:schemeClr val="bg1"/>
                </a:solidFill>
              </a:rPr>
              <a:t>Partner</a:t>
            </a:r>
          </a:p>
        </p:txBody>
      </p:sp>
    </p:spTree>
    <p:extLst>
      <p:ext uri="{BB962C8B-B14F-4D97-AF65-F5344CB8AC3E}">
        <p14:creationId xmlns:p14="http://schemas.microsoft.com/office/powerpoint/2010/main" val="30881205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Insert Photo">
    <p:bg>
      <p:bgPr>
        <a:solidFill>
          <a:schemeClr val="tx1"/>
        </a:solidFill>
        <a:effectLst/>
      </p:bgPr>
    </p:bg>
    <p:spTree>
      <p:nvGrpSpPr>
        <p:cNvPr id="1" name=""/>
        <p:cNvGrpSpPr/>
        <p:nvPr/>
      </p:nvGrpSpPr>
      <p:grpSpPr>
        <a:xfrm>
          <a:off x="0" y="0"/>
          <a:ext cx="0" cy="0"/>
          <a:chOff x="0" y="0"/>
          <a:chExt cx="0" cy="0"/>
        </a:xfrm>
      </p:grpSpPr>
      <p:sp>
        <p:nvSpPr>
          <p:cNvPr id="20" name="Picture Placeholder 144"/>
          <p:cNvSpPr>
            <a:spLocks noGrp="1"/>
          </p:cNvSpPr>
          <p:nvPr>
            <p:ph type="pic" sz="quarter" idx="20" hasCustomPrompt="1"/>
          </p:nvPr>
        </p:nvSpPr>
        <p:spPr>
          <a:xfrm>
            <a:off x="6036745" y="2"/>
            <a:ext cx="6399730" cy="5797787"/>
          </a:xfrm>
          <a:prstGeom prst="rect">
            <a:avLst/>
          </a:prstGeom>
        </p:spPr>
        <p:txBody>
          <a:bodyPr anchor="ctr" anchorCtr="0">
            <a:noAutofit/>
          </a:bodyPr>
          <a:lstStyle>
            <a:lvl1pPr marL="0" indent="0" algn="ctr">
              <a:buNone/>
              <a:defRPr baseline="0">
                <a:solidFill>
                  <a:schemeClr val="bg1"/>
                </a:solidFill>
              </a:defRPr>
            </a:lvl1pPr>
          </a:lstStyle>
          <a:p>
            <a:r>
              <a:rPr lang="en-US"/>
              <a:t>Drag picture here</a:t>
            </a:r>
          </a:p>
        </p:txBody>
      </p:sp>
      <p:cxnSp>
        <p:nvCxnSpPr>
          <p:cNvPr id="31" name="Straight Connector 30"/>
          <p:cNvCxnSpPr/>
          <p:nvPr userDrawn="1"/>
        </p:nvCxnSpPr>
        <p:spPr>
          <a:xfrm>
            <a:off x="14242472" y="10226256"/>
            <a:ext cx="0" cy="6476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0" y="5802865"/>
            <a:ext cx="12436475" cy="11916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6" name="Text Placeholder 136"/>
          <p:cNvSpPr>
            <a:spLocks noGrp="1"/>
          </p:cNvSpPr>
          <p:nvPr>
            <p:ph type="body" sz="quarter" idx="35"/>
          </p:nvPr>
        </p:nvSpPr>
        <p:spPr>
          <a:xfrm>
            <a:off x="11152551" y="6427359"/>
            <a:ext cx="857362" cy="390572"/>
          </a:xfrm>
          <a:prstGeom prst="rect">
            <a:avLst/>
          </a:prstGeom>
        </p:spPr>
        <p:txBody>
          <a:bodyPr lIns="0" tIns="0" rIns="0" bIns="0">
            <a:noAutofit/>
          </a:bodyPr>
          <a:lstStyle>
            <a:lvl1pPr marL="0" marR="0" indent="0" algn="ctr" defTabSz="932418" rtl="0" eaLnBrk="1" fontAlgn="auto" latinLnBrk="0" hangingPunct="1">
              <a:lnSpc>
                <a:spcPct val="90000"/>
              </a:lnSpc>
              <a:spcBef>
                <a:spcPts val="0"/>
              </a:spcBef>
              <a:spcAft>
                <a:spcPts val="0"/>
              </a:spcAft>
              <a:buClrTx/>
              <a:buSzTx/>
              <a:buFont typeface="Arial" panose="020B0604020202020204" pitchFamily="34" charset="0"/>
              <a:buNone/>
              <a:tabLst/>
              <a:defRPr sz="816" b="0">
                <a:solidFill>
                  <a:schemeClr val="bg1"/>
                </a:solidFill>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cxnSp>
        <p:nvCxnSpPr>
          <p:cNvPr id="27" name="Straight Connector 26"/>
          <p:cNvCxnSpPr/>
          <p:nvPr userDrawn="1"/>
        </p:nvCxnSpPr>
        <p:spPr>
          <a:xfrm>
            <a:off x="10734624" y="6048970"/>
            <a:ext cx="0" cy="6476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Picture Placeholder 144"/>
          <p:cNvSpPr>
            <a:spLocks noGrp="1"/>
          </p:cNvSpPr>
          <p:nvPr>
            <p:ph type="pic" sz="quarter" idx="36" hasCustomPrompt="1"/>
          </p:nvPr>
        </p:nvSpPr>
        <p:spPr>
          <a:xfrm>
            <a:off x="206560" y="6001866"/>
            <a:ext cx="2106035" cy="850988"/>
          </a:xfrm>
          <a:prstGeom prst="rect">
            <a:avLst/>
          </a:prstGeom>
        </p:spPr>
        <p:txBody>
          <a:bodyPr anchor="ctr" anchorCtr="0">
            <a:noAutofit/>
          </a:bodyPr>
          <a:lstStyle>
            <a:lvl1pPr marL="0" indent="0" algn="ctr">
              <a:buNone/>
              <a:defRPr sz="1632">
                <a:solidFill>
                  <a:srgbClr val="7030A0"/>
                </a:solidFill>
              </a:defRPr>
            </a:lvl1pPr>
          </a:lstStyle>
          <a:p>
            <a:r>
              <a:rPr lang="en-US"/>
              <a:t>Drag logo here</a:t>
            </a:r>
          </a:p>
        </p:txBody>
      </p:sp>
      <p:sp>
        <p:nvSpPr>
          <p:cNvPr id="54" name="Text Placeholder 136"/>
          <p:cNvSpPr>
            <a:spLocks noGrp="1"/>
          </p:cNvSpPr>
          <p:nvPr>
            <p:ph type="body" sz="quarter" idx="29"/>
          </p:nvPr>
        </p:nvSpPr>
        <p:spPr>
          <a:xfrm>
            <a:off x="9340555" y="6304303"/>
            <a:ext cx="1008466"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55" name="Text Placeholder 136"/>
          <p:cNvSpPr>
            <a:spLocks noGrp="1"/>
          </p:cNvSpPr>
          <p:nvPr>
            <p:ph type="body" sz="quarter" idx="31"/>
          </p:nvPr>
        </p:nvSpPr>
        <p:spPr>
          <a:xfrm>
            <a:off x="7126486" y="6304304"/>
            <a:ext cx="82157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56" name="Text Placeholder 136"/>
          <p:cNvSpPr>
            <a:spLocks noGrp="1"/>
          </p:cNvSpPr>
          <p:nvPr>
            <p:ph type="body" sz="quarter" idx="32"/>
          </p:nvPr>
        </p:nvSpPr>
        <p:spPr>
          <a:xfrm>
            <a:off x="5963583" y="6300818"/>
            <a:ext cx="897454"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57" name="Text Placeholder 136"/>
          <p:cNvSpPr>
            <a:spLocks noGrp="1"/>
          </p:cNvSpPr>
          <p:nvPr>
            <p:ph type="body" sz="quarter" idx="33"/>
          </p:nvPr>
        </p:nvSpPr>
        <p:spPr>
          <a:xfrm>
            <a:off x="4411704" y="6304304"/>
            <a:ext cx="1008466"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58" name="Text Placeholder 136"/>
          <p:cNvSpPr>
            <a:spLocks noGrp="1"/>
          </p:cNvSpPr>
          <p:nvPr>
            <p:ph type="body" sz="quarter" idx="34"/>
          </p:nvPr>
        </p:nvSpPr>
        <p:spPr>
          <a:xfrm>
            <a:off x="2558334" y="6304304"/>
            <a:ext cx="152874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60" name="TextBox 59"/>
          <p:cNvSpPr txBox="1"/>
          <p:nvPr userDrawn="1"/>
        </p:nvSpPr>
        <p:spPr>
          <a:xfrm>
            <a:off x="2558333" y="6034189"/>
            <a:ext cx="1517376" cy="153888"/>
          </a:xfrm>
          <a:prstGeom prst="rect">
            <a:avLst/>
          </a:prstGeom>
          <a:noFill/>
        </p:spPr>
        <p:txBody>
          <a:bodyPr wrap="square" lIns="0" tIns="0" rIns="0" bIns="0" rtlCol="0">
            <a:spAutoFit/>
          </a:bodyPr>
          <a:lstStyle/>
          <a:p>
            <a:pPr defTabSz="932418">
              <a:defRPr/>
            </a:pPr>
            <a:r>
              <a:rPr lang="en-US" sz="1000" b="1">
                <a:solidFill>
                  <a:schemeClr val="bg1"/>
                </a:solidFill>
              </a:rPr>
              <a:t>Products and Services</a:t>
            </a:r>
          </a:p>
        </p:txBody>
      </p:sp>
      <p:sp>
        <p:nvSpPr>
          <p:cNvPr id="61" name="TextBox 60"/>
          <p:cNvSpPr txBox="1"/>
          <p:nvPr userDrawn="1"/>
        </p:nvSpPr>
        <p:spPr>
          <a:xfrm>
            <a:off x="4406792" y="6040858"/>
            <a:ext cx="1272055" cy="153888"/>
          </a:xfrm>
          <a:prstGeom prst="rect">
            <a:avLst/>
          </a:prstGeom>
          <a:noFill/>
        </p:spPr>
        <p:txBody>
          <a:bodyPr wrap="square" lIns="0" tIns="0" rIns="0" bIns="0" rtlCol="0">
            <a:spAutoFit/>
          </a:bodyPr>
          <a:lstStyle/>
          <a:p>
            <a:pPr defTabSz="932418">
              <a:defRPr/>
            </a:pPr>
            <a:r>
              <a:rPr lang="en-US" sz="1000" b="1">
                <a:solidFill>
                  <a:schemeClr val="bg1"/>
                </a:solidFill>
              </a:rPr>
              <a:t>Organization Size</a:t>
            </a:r>
          </a:p>
        </p:txBody>
      </p:sp>
      <p:sp>
        <p:nvSpPr>
          <p:cNvPr id="62" name="TextBox 61"/>
          <p:cNvSpPr txBox="1"/>
          <p:nvPr userDrawn="1"/>
        </p:nvSpPr>
        <p:spPr>
          <a:xfrm>
            <a:off x="5963583" y="6031968"/>
            <a:ext cx="1008466" cy="153888"/>
          </a:xfrm>
          <a:prstGeom prst="rect">
            <a:avLst/>
          </a:prstGeom>
          <a:noFill/>
        </p:spPr>
        <p:txBody>
          <a:bodyPr wrap="square" lIns="0" tIns="0" rIns="0" bIns="0" rtlCol="0">
            <a:spAutoFit/>
          </a:bodyPr>
          <a:lstStyle/>
          <a:p>
            <a:pPr defTabSz="932418">
              <a:defRPr/>
            </a:pPr>
            <a:r>
              <a:rPr lang="en-US" sz="1000" b="1">
                <a:solidFill>
                  <a:schemeClr val="bg1"/>
                </a:solidFill>
              </a:rPr>
              <a:t>Industry</a:t>
            </a:r>
          </a:p>
        </p:txBody>
      </p:sp>
      <p:sp>
        <p:nvSpPr>
          <p:cNvPr id="63" name="TextBox 62"/>
          <p:cNvSpPr txBox="1"/>
          <p:nvPr userDrawn="1"/>
        </p:nvSpPr>
        <p:spPr>
          <a:xfrm>
            <a:off x="7110047" y="6032750"/>
            <a:ext cx="1008466" cy="153888"/>
          </a:xfrm>
          <a:prstGeom prst="rect">
            <a:avLst/>
          </a:prstGeom>
          <a:noFill/>
        </p:spPr>
        <p:txBody>
          <a:bodyPr wrap="square" lIns="0" tIns="0" rIns="0" bIns="0" rtlCol="0">
            <a:spAutoFit/>
          </a:bodyPr>
          <a:lstStyle/>
          <a:p>
            <a:pPr defTabSz="932418">
              <a:defRPr/>
            </a:pPr>
            <a:r>
              <a:rPr lang="en-US" sz="1000" b="1">
                <a:solidFill>
                  <a:schemeClr val="bg1"/>
                </a:solidFill>
              </a:rPr>
              <a:t>Country</a:t>
            </a:r>
          </a:p>
        </p:txBody>
      </p:sp>
      <p:sp>
        <p:nvSpPr>
          <p:cNvPr id="64" name="TextBox 63"/>
          <p:cNvSpPr txBox="1"/>
          <p:nvPr userDrawn="1"/>
        </p:nvSpPr>
        <p:spPr>
          <a:xfrm>
            <a:off x="9340555" y="6042299"/>
            <a:ext cx="1008466" cy="153888"/>
          </a:xfrm>
          <a:prstGeom prst="rect">
            <a:avLst/>
          </a:prstGeom>
          <a:noFill/>
        </p:spPr>
        <p:txBody>
          <a:bodyPr wrap="square" lIns="0" tIns="0" rIns="0" bIns="0" rtlCol="0">
            <a:spAutoFit/>
          </a:bodyPr>
          <a:lstStyle/>
          <a:p>
            <a:pPr defTabSz="932418">
              <a:defRPr/>
            </a:pPr>
            <a:r>
              <a:rPr lang="en-US" sz="1000" b="1">
                <a:solidFill>
                  <a:schemeClr val="bg1"/>
                </a:solidFill>
              </a:rPr>
              <a:t>Business Need</a:t>
            </a:r>
          </a:p>
        </p:txBody>
      </p:sp>
      <p:sp>
        <p:nvSpPr>
          <p:cNvPr id="65" name="Text Placeholder 136"/>
          <p:cNvSpPr>
            <a:spLocks noGrp="1"/>
          </p:cNvSpPr>
          <p:nvPr>
            <p:ph type="body" sz="quarter" idx="37"/>
          </p:nvPr>
        </p:nvSpPr>
        <p:spPr>
          <a:xfrm>
            <a:off x="8271897" y="6307155"/>
            <a:ext cx="821575" cy="473190"/>
          </a:xfrm>
          <a:prstGeom prst="rect">
            <a:avLst/>
          </a:prstGeom>
        </p:spPr>
        <p:txBody>
          <a:bodyPr lIns="0" tIns="0" rIns="0" bIns="0">
            <a:noAutofit/>
          </a:bodyPr>
          <a:lstStyle>
            <a:lvl1pPr marL="0" marR="0" indent="0" algn="l" defTabSz="932418" rtl="0" eaLnBrk="1" fontAlgn="auto" latinLnBrk="0" hangingPunct="1">
              <a:lnSpc>
                <a:spcPct val="100000"/>
              </a:lnSpc>
              <a:spcBef>
                <a:spcPts val="0"/>
              </a:spcBef>
              <a:spcAft>
                <a:spcPts val="0"/>
              </a:spcAft>
              <a:buClrTx/>
              <a:buSzTx/>
              <a:buFont typeface="Arial" panose="020B0604020202020204" pitchFamily="34" charset="0"/>
              <a:buNone/>
              <a:tabLst/>
              <a:defRPr sz="900" b="0">
                <a:solidFill>
                  <a:schemeClr val="bg1"/>
                </a:solidFill>
                <a:latin typeface="+mn-lt"/>
              </a:defRPr>
            </a:lvl1pPr>
            <a:lvl2pPr marL="466209" indent="0">
              <a:buNone/>
              <a:defRPr sz="816"/>
            </a:lvl2pPr>
            <a:lvl3pPr marL="932418" indent="0">
              <a:buNone/>
              <a:defRPr sz="816"/>
            </a:lvl3pPr>
            <a:lvl4pPr marL="1398627" indent="0">
              <a:buNone/>
              <a:defRPr sz="816"/>
            </a:lvl4pPr>
            <a:lvl5pPr marL="1864835" indent="0">
              <a:buNone/>
              <a:defRPr sz="816"/>
            </a:lvl5pPr>
          </a:lstStyle>
          <a:p>
            <a:pPr lvl="0"/>
            <a:r>
              <a:rPr lang="en-US"/>
              <a:t>Click to edit Master text styles</a:t>
            </a:r>
          </a:p>
        </p:txBody>
      </p:sp>
      <p:sp>
        <p:nvSpPr>
          <p:cNvPr id="66" name="TextBox 65"/>
          <p:cNvSpPr txBox="1"/>
          <p:nvPr userDrawn="1"/>
        </p:nvSpPr>
        <p:spPr>
          <a:xfrm>
            <a:off x="8255457" y="6035602"/>
            <a:ext cx="1008466" cy="153888"/>
          </a:xfrm>
          <a:prstGeom prst="rect">
            <a:avLst/>
          </a:prstGeom>
          <a:noFill/>
        </p:spPr>
        <p:txBody>
          <a:bodyPr wrap="square" lIns="0" tIns="0" rIns="0" bIns="0" rtlCol="0">
            <a:spAutoFit/>
          </a:bodyPr>
          <a:lstStyle/>
          <a:p>
            <a:pPr defTabSz="932418">
              <a:defRPr/>
            </a:pPr>
            <a:r>
              <a:rPr lang="en-US" sz="1000" b="1">
                <a:solidFill>
                  <a:schemeClr val="bg1"/>
                </a:solidFill>
              </a:rPr>
              <a:t>Partner</a:t>
            </a:r>
          </a:p>
        </p:txBody>
      </p:sp>
      <p:sp>
        <p:nvSpPr>
          <p:cNvPr id="23" name="Title 1">
            <a:extLst>
              <a:ext uri="{FF2B5EF4-FFF2-40B4-BE49-F238E27FC236}">
                <a16:creationId xmlns:a16="http://schemas.microsoft.com/office/drawing/2014/main" id="{406CEFA2-D75A-4CE6-BA46-E53CCEDA9F9B}"/>
              </a:ext>
            </a:extLst>
          </p:cNvPr>
          <p:cNvSpPr>
            <a:spLocks noGrp="1"/>
          </p:cNvSpPr>
          <p:nvPr>
            <p:ph type="title"/>
          </p:nvPr>
        </p:nvSpPr>
        <p:spPr>
          <a:xfrm>
            <a:off x="274638" y="182880"/>
            <a:ext cx="9731210" cy="771524"/>
          </a:xfrm>
        </p:spPr>
        <p:txBody>
          <a:bodyPr lIns="0" tIns="91440" rIns="0" bIns="0"/>
          <a:lstStyle>
            <a:lvl1pPr>
              <a:lnSpc>
                <a:spcPct val="100000"/>
              </a:lnSpc>
              <a:spcBef>
                <a:spcPts val="600"/>
              </a:spcBef>
              <a:spcAft>
                <a:spcPts val="600"/>
              </a:spcAft>
              <a:defRPr sz="4200">
                <a:solidFill>
                  <a:schemeClr val="bg2"/>
                </a:solidFill>
                <a:latin typeface="+mj-lt"/>
              </a:defRPr>
            </a:lvl1pPr>
          </a:lstStyle>
          <a:p>
            <a:r>
              <a:rPr lang="en-US"/>
              <a:t>Click to edit Master title style</a:t>
            </a:r>
          </a:p>
        </p:txBody>
      </p:sp>
      <p:sp>
        <p:nvSpPr>
          <p:cNvPr id="25" name="Text Placeholder 3">
            <a:extLst>
              <a:ext uri="{FF2B5EF4-FFF2-40B4-BE49-F238E27FC236}">
                <a16:creationId xmlns:a16="http://schemas.microsoft.com/office/drawing/2014/main" id="{A57ED63D-AA42-47CA-955E-2EC48430EA4F}"/>
              </a:ext>
            </a:extLst>
          </p:cNvPr>
          <p:cNvSpPr>
            <a:spLocks noGrp="1"/>
          </p:cNvSpPr>
          <p:nvPr>
            <p:ph type="body" sz="quarter" idx="10"/>
          </p:nvPr>
        </p:nvSpPr>
        <p:spPr>
          <a:xfrm>
            <a:off x="274639" y="1212851"/>
            <a:ext cx="11887200" cy="2403607"/>
          </a:xfrm>
        </p:spPr>
        <p:txBody>
          <a:bodyPr>
            <a:spAutoFit/>
          </a:bodyPr>
          <a:lstStyle>
            <a:lvl1pPr>
              <a:lnSpc>
                <a:spcPct val="95000"/>
              </a:lnSpc>
              <a:spcBef>
                <a:spcPts val="600"/>
              </a:spcBef>
              <a:spcAft>
                <a:spcPts val="600"/>
              </a:spcAft>
              <a:defRPr sz="3599">
                <a:solidFill>
                  <a:schemeClr val="bg1"/>
                </a:solidFill>
              </a:defRPr>
            </a:lvl1pPr>
            <a:lvl2pPr>
              <a:lnSpc>
                <a:spcPct val="95000"/>
              </a:lnSpc>
              <a:spcBef>
                <a:spcPts val="600"/>
              </a:spcBef>
              <a:spcAft>
                <a:spcPts val="600"/>
              </a:spcAft>
              <a:defRPr>
                <a:solidFill>
                  <a:schemeClr val="bg1"/>
                </a:solidFill>
              </a:defRPr>
            </a:lvl2pPr>
            <a:lvl3pPr>
              <a:lnSpc>
                <a:spcPct val="95000"/>
              </a:lnSpc>
              <a:spcBef>
                <a:spcPts val="600"/>
              </a:spcBef>
              <a:spcAft>
                <a:spcPts val="600"/>
              </a:spcAft>
              <a:defRPr>
                <a:solidFill>
                  <a:schemeClr val="bg1"/>
                </a:solidFill>
              </a:defRPr>
            </a:lvl3pPr>
            <a:lvl4pPr>
              <a:lnSpc>
                <a:spcPct val="95000"/>
              </a:lnSpc>
              <a:spcBef>
                <a:spcPts val="600"/>
              </a:spcBef>
              <a:spcAft>
                <a:spcPts val="600"/>
              </a:spcAft>
              <a:defRPr>
                <a:solidFill>
                  <a:schemeClr val="bg1"/>
                </a:solidFill>
              </a:defRPr>
            </a:lvl4pPr>
            <a:lvl5pPr marL="0" indent="0">
              <a:lnSpc>
                <a:spcPct val="95000"/>
              </a:lnSpc>
              <a:spcBef>
                <a:spcPts val="600"/>
              </a:spcBef>
              <a:spcAft>
                <a:spcPts val="600"/>
              </a:spcAft>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92038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49460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398" spc="-100" baseline="0">
                <a:solidFill>
                  <a:schemeClr val="tx1"/>
                </a:solidFill>
              </a:defRPr>
            </a:lvl1pPr>
          </a:lstStyle>
          <a:p>
            <a:r>
              <a:rPr lang="en-US"/>
              <a:t>Presentation title</a:t>
            </a:r>
          </a:p>
        </p:txBody>
      </p:sp>
      <p:sp>
        <p:nvSpPr>
          <p:cNvPr id="5" name="Text Placeholder 4"/>
          <p:cNvSpPr>
            <a:spLocks noGrp="1"/>
          </p:cNvSpPr>
          <p:nvPr>
            <p:ph type="body" sz="quarter" idx="12" hasCustomPrompt="1"/>
          </p:nvPr>
        </p:nvSpPr>
        <p:spPr>
          <a:xfrm>
            <a:off x="274703" y="3955786"/>
            <a:ext cx="7315137" cy="1828007"/>
          </a:xfrm>
          <a:noFill/>
        </p:spPr>
        <p:txBody>
          <a:bodyPr lIns="146304" tIns="109728" rIns="146304" bIns="109728">
            <a:noAutofit/>
          </a:bodyPr>
          <a:lstStyle>
            <a:lvl1pPr marL="0" indent="0">
              <a:spcBef>
                <a:spcPts val="0"/>
              </a:spcBef>
              <a:buNone/>
              <a:defRPr sz="3198" spc="0" baseline="0">
                <a:solidFill>
                  <a:schemeClr val="tx1"/>
                </a:solidFill>
                <a:latin typeface="+mj-lt"/>
              </a:defRPr>
            </a:lvl1pPr>
          </a:lstStyle>
          <a:p>
            <a:pPr lvl="0"/>
            <a:r>
              <a:rPr lang="en-US"/>
              <a:t>Speaker Name</a:t>
            </a:r>
          </a:p>
        </p:txBody>
      </p:sp>
      <p:pic>
        <p:nvPicPr>
          <p:cNvPr id="7" name="Picture 6">
            <a:extLst>
              <a:ext uri="{FF2B5EF4-FFF2-40B4-BE49-F238E27FC236}">
                <a16:creationId xmlns:a16="http://schemas.microsoft.com/office/drawing/2014/main" id="{150AB176-51D8-4F62-99AE-0733A8959B7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68635"/>
            <a:ext cx="2066058" cy="925890"/>
          </a:xfrm>
          <a:prstGeom prst="rect">
            <a:avLst/>
          </a:prstGeom>
        </p:spPr>
      </p:pic>
    </p:spTree>
    <p:extLst>
      <p:ext uri="{BB962C8B-B14F-4D97-AF65-F5344CB8AC3E}">
        <p14:creationId xmlns:p14="http://schemas.microsoft.com/office/powerpoint/2010/main" val="3268124879"/>
      </p:ext>
    </p:extLst>
  </p:cSld>
  <p:clrMapOvr>
    <a:overrideClrMapping bg1="dk1" tx1="lt1" bg2="dk2" tx2="lt2" accent1="accent1" accent2="accent2" accent3="accent3" accent4="accent4" accent5="accent5" accent6="accent6" hlink="hlink" folHlink="folHlink"/>
  </p:clrMapOvr>
  <p:transition spd="slow">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40" y="1212852"/>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0357539"/>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40" y="1212852"/>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923271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092881"/>
          </a:xfrm>
        </p:spPr>
        <p:txBody>
          <a:bodyPr>
            <a:spAutoFit/>
          </a:bodyPr>
          <a:lstStyle>
            <a:lvl1pPr>
              <a:defRPr sz="3998">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875340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092881"/>
          </a:xfrm>
        </p:spPr>
        <p:txBody>
          <a:bodyPr>
            <a:spAutoFit/>
          </a:bodyPr>
          <a:lstStyle>
            <a:lvl1pPr>
              <a:defRPr sz="3998"/>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97438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79280334"/>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1" y="1212849"/>
            <a:ext cx="5486399" cy="1914370"/>
          </a:xfrm>
        </p:spPr>
        <p:txBody>
          <a:bodyPr wrap="square">
            <a:spAutoFit/>
          </a:bodyPr>
          <a:lstStyle>
            <a:lvl1pPr marL="0" indent="0">
              <a:spcBef>
                <a:spcPts val="1224"/>
              </a:spcBef>
              <a:buClr>
                <a:schemeClr val="tx1"/>
              </a:buClr>
              <a:buFont typeface="Wingdings" pitchFamily="2" charset="2"/>
              <a:buNone/>
              <a:defRPr sz="3198">
                <a:gradFill>
                  <a:gsLst>
                    <a:gs pos="1250">
                      <a:schemeClr val="tx2"/>
                    </a:gs>
                    <a:gs pos="99000">
                      <a:schemeClr val="tx2"/>
                    </a:gs>
                  </a:gsLst>
                  <a:lin ang="5400000" scaled="0"/>
                </a:gradFill>
              </a:defRPr>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8">
                <a:gradFill>
                  <a:gsLst>
                    <a:gs pos="1250">
                      <a:schemeClr val="tx2"/>
                    </a:gs>
                    <a:gs pos="99000">
                      <a:schemeClr val="tx2"/>
                    </a:gs>
                  </a:gsLst>
                  <a:lin ang="5400000" scaled="0"/>
                </a:gradFill>
              </a:defRPr>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1401094"/>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1" y="1212849"/>
            <a:ext cx="5486399" cy="1914370"/>
          </a:xfrm>
        </p:spPr>
        <p:txBody>
          <a:bodyPr wrap="square">
            <a:spAutoFit/>
          </a:bodyPr>
          <a:lstStyle>
            <a:lvl1pPr marL="0" indent="0">
              <a:spcBef>
                <a:spcPts val="1224"/>
              </a:spcBef>
              <a:buClr>
                <a:schemeClr val="tx1"/>
              </a:buClr>
              <a:buFont typeface="Wingdings" pitchFamily="2" charset="2"/>
              <a:buNone/>
              <a:defRPr sz="3198"/>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8"/>
            </a:lvl1pPr>
            <a:lvl2pPr marL="0" indent="0">
              <a:buNone/>
              <a:defRPr sz="2000"/>
            </a:lvl2pPr>
            <a:lvl3pPr marL="231686" indent="0">
              <a:buNone/>
              <a:tabLst/>
              <a:defRPr sz="2000"/>
            </a:lvl3pPr>
            <a:lvl4pPr marL="460198" indent="0">
              <a:buNone/>
              <a:defRPr/>
            </a:lvl4pPr>
            <a:lvl5pPr marL="685537"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7010323"/>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1" y="1212851"/>
            <a:ext cx="5486399" cy="1985506"/>
          </a:xfrm>
        </p:spPr>
        <p:txBody>
          <a:bodyPr wrap="square">
            <a:spAutoFit/>
          </a:bodyPr>
          <a:lstStyle>
            <a:lvl1pPr marL="287227" indent="-287227">
              <a:spcBef>
                <a:spcPts val="1224"/>
              </a:spcBef>
              <a:buClr>
                <a:schemeClr val="tx2"/>
              </a:buClr>
              <a:buFont typeface="Arial" pitchFamily="34" charset="0"/>
              <a:buChar char="•"/>
              <a:defRPr sz="3198">
                <a:gradFill>
                  <a:gsLst>
                    <a:gs pos="1250">
                      <a:schemeClr val="tx2"/>
                    </a:gs>
                    <a:gs pos="99000">
                      <a:schemeClr val="tx2"/>
                    </a:gs>
                  </a:gsLst>
                  <a:lin ang="5400000" scaled="0"/>
                </a:gradFill>
              </a:defRPr>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51"/>
            <a:ext cx="5486399" cy="1985506"/>
          </a:xfrm>
        </p:spPr>
        <p:txBody>
          <a:bodyPr wrap="square">
            <a:spAutoFit/>
          </a:bodyPr>
          <a:lstStyle>
            <a:lvl1pPr marL="287227" indent="-287227">
              <a:spcBef>
                <a:spcPts val="1224"/>
              </a:spcBef>
              <a:buClr>
                <a:schemeClr val="tx2"/>
              </a:buClr>
              <a:buFont typeface="Arial" pitchFamily="34" charset="0"/>
              <a:buChar char="•"/>
              <a:defRPr sz="3198">
                <a:gradFill>
                  <a:gsLst>
                    <a:gs pos="1250">
                      <a:schemeClr val="tx2"/>
                    </a:gs>
                    <a:gs pos="99000">
                      <a:schemeClr val="tx2"/>
                    </a:gs>
                  </a:gsLst>
                  <a:lin ang="5400000" scaled="0"/>
                </a:gradFill>
              </a:defRPr>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918692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1" y="1212851"/>
            <a:ext cx="5486399" cy="1985506"/>
          </a:xfrm>
        </p:spPr>
        <p:txBody>
          <a:bodyPr wrap="square">
            <a:spAutoFit/>
          </a:bodyPr>
          <a:lstStyle>
            <a:lvl1pPr marL="287227" indent="-287227">
              <a:spcBef>
                <a:spcPts val="1224"/>
              </a:spcBef>
              <a:buClr>
                <a:schemeClr val="tx1"/>
              </a:buClr>
              <a:buFont typeface="Arial" pitchFamily="34" charset="0"/>
              <a:buChar char="•"/>
              <a:defRPr sz="3198"/>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51"/>
            <a:ext cx="5486399" cy="1985506"/>
          </a:xfrm>
        </p:spPr>
        <p:txBody>
          <a:bodyPr wrap="square">
            <a:spAutoFit/>
          </a:bodyPr>
          <a:lstStyle>
            <a:lvl1pPr marL="287227" indent="-287227">
              <a:spcBef>
                <a:spcPts val="1224"/>
              </a:spcBef>
              <a:buClr>
                <a:schemeClr val="tx1"/>
              </a:buClr>
              <a:buFont typeface="Arial" pitchFamily="34" charset="0"/>
              <a:buChar char="•"/>
              <a:defRPr sz="3198"/>
            </a:lvl1pPr>
            <a:lvl2pPr marL="530962" indent="-233105">
              <a:defRPr sz="2400"/>
            </a:lvl2pPr>
            <a:lvl3pPr marL="699316" indent="-168355">
              <a:tabLst/>
              <a:defRPr sz="2000"/>
            </a:lvl3pPr>
            <a:lvl4pPr marL="880619" indent="-181305">
              <a:defRPr/>
            </a:lvl4pPr>
            <a:lvl5pPr marL="1048973" indent="-168355">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136149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04756730"/>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5"/>
            <a:ext cx="10056812" cy="1181862"/>
          </a:xfrm>
          <a:noFill/>
        </p:spPr>
        <p:txBody>
          <a:bodyPr tIns="91440" bIns="91440" anchor="t" anchorCtr="0">
            <a:spAutoFit/>
          </a:bodyPr>
          <a:lstStyle>
            <a:lvl1pPr>
              <a:defRPr sz="7196"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40" y="3954463"/>
            <a:ext cx="10058401" cy="738664"/>
          </a:xfrm>
          <a:noFill/>
        </p:spPr>
        <p:txBody>
          <a:bodyPr lIns="182880" tIns="146304" rIns="182880" bIns="146304">
            <a:spAutoFit/>
          </a:bodyPr>
          <a:lstStyle>
            <a:lvl1pPr marL="0" indent="0">
              <a:spcBef>
                <a:spcPts val="0"/>
              </a:spcBef>
              <a:buNone/>
              <a:defRPr sz="3198"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953688718"/>
      </p:ext>
    </p:extLst>
  </p:cSld>
  <p:clrMapOvr>
    <a:overrideClrMapping bg1="dk1" tx1="lt1" bg2="dk2" tx2="lt2" accent1="accent1" accent2="accent2" accent3="accent3" accent4="accent4" accent5="accent5" accent6="accent6" hlink="hlink" folHlink="folHlink"/>
  </p:clrMapOvr>
  <p:transition spd="slow">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5"/>
            <a:ext cx="10056812" cy="1181862"/>
          </a:xfrm>
          <a:noFill/>
        </p:spPr>
        <p:txBody>
          <a:bodyPr tIns="91440" bIns="91440" anchor="t" anchorCtr="0">
            <a:spAutoFit/>
          </a:bodyPr>
          <a:lstStyle>
            <a:lvl1pPr>
              <a:defRPr lang="en-US" sz="7196"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4086666304"/>
      </p:ext>
    </p:extLst>
  </p:cSld>
  <p:clrMapOvr>
    <a:overrideClrMapping bg1="dk1" tx1="lt1" bg2="dk2" tx2="lt2" accent1="accent1" accent2="accent2" accent3="accent3" accent4="accent4" accent5="accent5" accent6="accent6" hlink="hlink" folHlink="folHlink"/>
  </p:clrMapOvr>
  <p:transition spd="slow">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181862"/>
          </a:xfrm>
          <a:noFill/>
        </p:spPr>
        <p:txBody>
          <a:bodyPr tIns="91440" bIns="91440" anchor="t" anchorCtr="0">
            <a:spAutoFit/>
          </a:bodyPr>
          <a:lstStyle>
            <a:lvl1pPr>
              <a:defRPr sz="7196"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6862873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22748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grpSp>
        <p:nvGrpSpPr>
          <p:cNvPr id="1820" name="Group 1819">
            <a:extLst>
              <a:ext uri="{FF2B5EF4-FFF2-40B4-BE49-F238E27FC236}">
                <a16:creationId xmlns:a16="http://schemas.microsoft.com/office/drawing/2014/main" id="{869BE5D7-E829-4961-B1B7-41D71CE1884E}"/>
              </a:ext>
            </a:extLst>
          </p:cNvPr>
          <p:cNvGrpSpPr/>
          <p:nvPr userDrawn="1"/>
        </p:nvGrpSpPr>
        <p:grpSpPr>
          <a:xfrm>
            <a:off x="85341" y="2681483"/>
            <a:ext cx="12250686" cy="180153"/>
            <a:chOff x="83663" y="2532000"/>
            <a:chExt cx="12009863" cy="176637"/>
          </a:xfrm>
        </p:grpSpPr>
        <p:sp>
          <p:nvSpPr>
            <p:cNvPr id="95" name="Freeform 29">
              <a:extLst>
                <a:ext uri="{FF2B5EF4-FFF2-40B4-BE49-F238E27FC236}">
                  <a16:creationId xmlns:a16="http://schemas.microsoft.com/office/drawing/2014/main" id="{CCBD172E-16C3-403C-9368-0328FC2671A5}"/>
                </a:ext>
              </a:extLst>
            </p:cNvPr>
            <p:cNvSpPr>
              <a:spLocks/>
            </p:cNvSpPr>
            <p:nvPr/>
          </p:nvSpPr>
          <p:spPr bwMode="auto">
            <a:xfrm>
              <a:off x="305196"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 name="Freeform 30">
              <a:extLst>
                <a:ext uri="{FF2B5EF4-FFF2-40B4-BE49-F238E27FC236}">
                  <a16:creationId xmlns:a16="http://schemas.microsoft.com/office/drawing/2014/main" id="{84166227-46D8-4126-BE4E-CF716C37373A}"/>
                </a:ext>
              </a:extLst>
            </p:cNvPr>
            <p:cNvSpPr>
              <a:spLocks/>
            </p:cNvSpPr>
            <p:nvPr/>
          </p:nvSpPr>
          <p:spPr bwMode="auto">
            <a:xfrm>
              <a:off x="631337"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 name="Freeform 31">
              <a:extLst>
                <a:ext uri="{FF2B5EF4-FFF2-40B4-BE49-F238E27FC236}">
                  <a16:creationId xmlns:a16="http://schemas.microsoft.com/office/drawing/2014/main" id="{F496A010-B395-4C51-9623-DA6CD1623178}"/>
                </a:ext>
              </a:extLst>
            </p:cNvPr>
            <p:cNvSpPr>
              <a:spLocks/>
            </p:cNvSpPr>
            <p:nvPr/>
          </p:nvSpPr>
          <p:spPr bwMode="auto">
            <a:xfrm>
              <a:off x="83663"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 name="Freeform 32">
              <a:extLst>
                <a:ext uri="{FF2B5EF4-FFF2-40B4-BE49-F238E27FC236}">
                  <a16:creationId xmlns:a16="http://schemas.microsoft.com/office/drawing/2014/main" id="{5916D425-6CDB-41B5-8E77-75822A85FDCA}"/>
                </a:ext>
              </a:extLst>
            </p:cNvPr>
            <p:cNvSpPr>
              <a:spLocks/>
            </p:cNvSpPr>
            <p:nvPr/>
          </p:nvSpPr>
          <p:spPr bwMode="auto">
            <a:xfrm>
              <a:off x="412290"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 name="Freeform 29">
              <a:extLst>
                <a:ext uri="{FF2B5EF4-FFF2-40B4-BE49-F238E27FC236}">
                  <a16:creationId xmlns:a16="http://schemas.microsoft.com/office/drawing/2014/main" id="{012D95EC-09AB-4721-B118-9BA4766A7456}"/>
                </a:ext>
              </a:extLst>
            </p:cNvPr>
            <p:cNvSpPr>
              <a:spLocks/>
            </p:cNvSpPr>
            <p:nvPr/>
          </p:nvSpPr>
          <p:spPr bwMode="auto">
            <a:xfrm>
              <a:off x="959966"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 name="Freeform 30">
              <a:extLst>
                <a:ext uri="{FF2B5EF4-FFF2-40B4-BE49-F238E27FC236}">
                  <a16:creationId xmlns:a16="http://schemas.microsoft.com/office/drawing/2014/main" id="{60B0623A-5ABE-4597-85FE-45CE83A411E1}"/>
                </a:ext>
              </a:extLst>
            </p:cNvPr>
            <p:cNvSpPr>
              <a:spLocks/>
            </p:cNvSpPr>
            <p:nvPr/>
          </p:nvSpPr>
          <p:spPr bwMode="auto">
            <a:xfrm>
              <a:off x="1286106"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 name="Freeform 31">
              <a:extLst>
                <a:ext uri="{FF2B5EF4-FFF2-40B4-BE49-F238E27FC236}">
                  <a16:creationId xmlns:a16="http://schemas.microsoft.com/office/drawing/2014/main" id="{291EE3F5-F099-4209-940E-84AC8C171651}"/>
                </a:ext>
              </a:extLst>
            </p:cNvPr>
            <p:cNvSpPr>
              <a:spLocks/>
            </p:cNvSpPr>
            <p:nvPr/>
          </p:nvSpPr>
          <p:spPr bwMode="auto">
            <a:xfrm>
              <a:off x="738432"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 name="Freeform 32">
              <a:extLst>
                <a:ext uri="{FF2B5EF4-FFF2-40B4-BE49-F238E27FC236}">
                  <a16:creationId xmlns:a16="http://schemas.microsoft.com/office/drawing/2014/main" id="{18A93BB8-784F-40C4-939D-AFCAF7AD88E5}"/>
                </a:ext>
              </a:extLst>
            </p:cNvPr>
            <p:cNvSpPr>
              <a:spLocks/>
            </p:cNvSpPr>
            <p:nvPr/>
          </p:nvSpPr>
          <p:spPr bwMode="auto">
            <a:xfrm>
              <a:off x="1067060"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 name="Freeform 29">
              <a:extLst>
                <a:ext uri="{FF2B5EF4-FFF2-40B4-BE49-F238E27FC236}">
                  <a16:creationId xmlns:a16="http://schemas.microsoft.com/office/drawing/2014/main" id="{108DA4D1-7460-47F0-A30E-54A8DCEC1293}"/>
                </a:ext>
              </a:extLst>
            </p:cNvPr>
            <p:cNvSpPr>
              <a:spLocks/>
            </p:cNvSpPr>
            <p:nvPr/>
          </p:nvSpPr>
          <p:spPr bwMode="auto">
            <a:xfrm>
              <a:off x="1614734"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 name="Freeform 30">
              <a:extLst>
                <a:ext uri="{FF2B5EF4-FFF2-40B4-BE49-F238E27FC236}">
                  <a16:creationId xmlns:a16="http://schemas.microsoft.com/office/drawing/2014/main" id="{F522BDAA-9591-4786-94F5-82E3C052D0BC}"/>
                </a:ext>
              </a:extLst>
            </p:cNvPr>
            <p:cNvSpPr>
              <a:spLocks/>
            </p:cNvSpPr>
            <p:nvPr/>
          </p:nvSpPr>
          <p:spPr bwMode="auto">
            <a:xfrm>
              <a:off x="1940875"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 name="Freeform 31">
              <a:extLst>
                <a:ext uri="{FF2B5EF4-FFF2-40B4-BE49-F238E27FC236}">
                  <a16:creationId xmlns:a16="http://schemas.microsoft.com/office/drawing/2014/main" id="{5F9C50EC-F569-443B-85EF-7C5E1EA56ADE}"/>
                </a:ext>
              </a:extLst>
            </p:cNvPr>
            <p:cNvSpPr>
              <a:spLocks/>
            </p:cNvSpPr>
            <p:nvPr/>
          </p:nvSpPr>
          <p:spPr bwMode="auto">
            <a:xfrm>
              <a:off x="1393201"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 name="Freeform 32">
              <a:extLst>
                <a:ext uri="{FF2B5EF4-FFF2-40B4-BE49-F238E27FC236}">
                  <a16:creationId xmlns:a16="http://schemas.microsoft.com/office/drawing/2014/main" id="{11618BDE-C8F1-4FDF-BCF5-6A2DD760E0E4}"/>
                </a:ext>
              </a:extLst>
            </p:cNvPr>
            <p:cNvSpPr>
              <a:spLocks/>
            </p:cNvSpPr>
            <p:nvPr/>
          </p:nvSpPr>
          <p:spPr bwMode="auto">
            <a:xfrm>
              <a:off x="1721829"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 name="Freeform 29">
              <a:extLst>
                <a:ext uri="{FF2B5EF4-FFF2-40B4-BE49-F238E27FC236}">
                  <a16:creationId xmlns:a16="http://schemas.microsoft.com/office/drawing/2014/main" id="{0D88A09E-CACD-44DB-B6EB-EAB7D76C3722}"/>
                </a:ext>
              </a:extLst>
            </p:cNvPr>
            <p:cNvSpPr>
              <a:spLocks/>
            </p:cNvSpPr>
            <p:nvPr/>
          </p:nvSpPr>
          <p:spPr bwMode="auto">
            <a:xfrm>
              <a:off x="2269503"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 name="Freeform 30">
              <a:extLst>
                <a:ext uri="{FF2B5EF4-FFF2-40B4-BE49-F238E27FC236}">
                  <a16:creationId xmlns:a16="http://schemas.microsoft.com/office/drawing/2014/main" id="{7F6ACAEE-E6E1-44B7-B6F8-227B118F24B2}"/>
                </a:ext>
              </a:extLst>
            </p:cNvPr>
            <p:cNvSpPr>
              <a:spLocks/>
            </p:cNvSpPr>
            <p:nvPr/>
          </p:nvSpPr>
          <p:spPr bwMode="auto">
            <a:xfrm>
              <a:off x="2595644"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 name="Freeform 31">
              <a:extLst>
                <a:ext uri="{FF2B5EF4-FFF2-40B4-BE49-F238E27FC236}">
                  <a16:creationId xmlns:a16="http://schemas.microsoft.com/office/drawing/2014/main" id="{65A89059-0D60-4DEE-9B08-00CDB0C3E031}"/>
                </a:ext>
              </a:extLst>
            </p:cNvPr>
            <p:cNvSpPr>
              <a:spLocks/>
            </p:cNvSpPr>
            <p:nvPr/>
          </p:nvSpPr>
          <p:spPr bwMode="auto">
            <a:xfrm>
              <a:off x="2047969"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 name="Freeform 32">
              <a:extLst>
                <a:ext uri="{FF2B5EF4-FFF2-40B4-BE49-F238E27FC236}">
                  <a16:creationId xmlns:a16="http://schemas.microsoft.com/office/drawing/2014/main" id="{066CF743-D39B-4687-8FC2-DF849C855364}"/>
                </a:ext>
              </a:extLst>
            </p:cNvPr>
            <p:cNvSpPr>
              <a:spLocks/>
            </p:cNvSpPr>
            <p:nvPr/>
          </p:nvSpPr>
          <p:spPr bwMode="auto">
            <a:xfrm>
              <a:off x="2376598"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 name="Freeform 477">
              <a:extLst>
                <a:ext uri="{FF2B5EF4-FFF2-40B4-BE49-F238E27FC236}">
                  <a16:creationId xmlns:a16="http://schemas.microsoft.com/office/drawing/2014/main" id="{CBACD5E4-8FF3-4456-B84A-4E3D9628C59F}"/>
                </a:ext>
              </a:extLst>
            </p:cNvPr>
            <p:cNvSpPr>
              <a:spLocks/>
            </p:cNvSpPr>
            <p:nvPr/>
          </p:nvSpPr>
          <p:spPr bwMode="auto">
            <a:xfrm>
              <a:off x="2924272"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 name="Freeform 478">
              <a:extLst>
                <a:ext uri="{FF2B5EF4-FFF2-40B4-BE49-F238E27FC236}">
                  <a16:creationId xmlns:a16="http://schemas.microsoft.com/office/drawing/2014/main" id="{E44D2C0F-4D6E-4A3B-8922-E8FBDED993AD}"/>
                </a:ext>
              </a:extLst>
            </p:cNvPr>
            <p:cNvSpPr>
              <a:spLocks/>
            </p:cNvSpPr>
            <p:nvPr/>
          </p:nvSpPr>
          <p:spPr bwMode="auto">
            <a:xfrm>
              <a:off x="3250413"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 name="Freeform 479">
              <a:extLst>
                <a:ext uri="{FF2B5EF4-FFF2-40B4-BE49-F238E27FC236}">
                  <a16:creationId xmlns:a16="http://schemas.microsoft.com/office/drawing/2014/main" id="{93E94D2F-3E31-4530-B785-FE1E593A356F}"/>
                </a:ext>
              </a:extLst>
            </p:cNvPr>
            <p:cNvSpPr>
              <a:spLocks/>
            </p:cNvSpPr>
            <p:nvPr/>
          </p:nvSpPr>
          <p:spPr bwMode="auto">
            <a:xfrm>
              <a:off x="2702739"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 name="Freeform 480">
              <a:extLst>
                <a:ext uri="{FF2B5EF4-FFF2-40B4-BE49-F238E27FC236}">
                  <a16:creationId xmlns:a16="http://schemas.microsoft.com/office/drawing/2014/main" id="{E9FA8B68-98B1-4358-BBCA-6B19E7A11544}"/>
                </a:ext>
              </a:extLst>
            </p:cNvPr>
            <p:cNvSpPr>
              <a:spLocks/>
            </p:cNvSpPr>
            <p:nvPr/>
          </p:nvSpPr>
          <p:spPr bwMode="auto">
            <a:xfrm>
              <a:off x="3031366"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 name="Freeform 29">
              <a:extLst>
                <a:ext uri="{FF2B5EF4-FFF2-40B4-BE49-F238E27FC236}">
                  <a16:creationId xmlns:a16="http://schemas.microsoft.com/office/drawing/2014/main" id="{415C3169-48A8-4AC5-A000-A7127C39DD53}"/>
                </a:ext>
              </a:extLst>
            </p:cNvPr>
            <p:cNvSpPr>
              <a:spLocks/>
            </p:cNvSpPr>
            <p:nvPr/>
          </p:nvSpPr>
          <p:spPr bwMode="auto">
            <a:xfrm>
              <a:off x="3579042"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 name="Freeform 31">
              <a:extLst>
                <a:ext uri="{FF2B5EF4-FFF2-40B4-BE49-F238E27FC236}">
                  <a16:creationId xmlns:a16="http://schemas.microsoft.com/office/drawing/2014/main" id="{2A4F40AE-C31A-4D77-9C89-75874B35209C}"/>
                </a:ext>
              </a:extLst>
            </p:cNvPr>
            <p:cNvSpPr>
              <a:spLocks/>
            </p:cNvSpPr>
            <p:nvPr/>
          </p:nvSpPr>
          <p:spPr bwMode="auto">
            <a:xfrm>
              <a:off x="3357508"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 name="Freeform 29">
              <a:extLst>
                <a:ext uri="{FF2B5EF4-FFF2-40B4-BE49-F238E27FC236}">
                  <a16:creationId xmlns:a16="http://schemas.microsoft.com/office/drawing/2014/main" id="{5142232A-1C77-4605-965B-70AD28366523}"/>
                </a:ext>
              </a:extLst>
            </p:cNvPr>
            <p:cNvSpPr>
              <a:spLocks/>
            </p:cNvSpPr>
            <p:nvPr/>
          </p:nvSpPr>
          <p:spPr bwMode="auto">
            <a:xfrm>
              <a:off x="3907670"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 name="Freeform 30">
              <a:extLst>
                <a:ext uri="{FF2B5EF4-FFF2-40B4-BE49-F238E27FC236}">
                  <a16:creationId xmlns:a16="http://schemas.microsoft.com/office/drawing/2014/main" id="{D45B0B9A-BF71-4870-9246-CEECA898B64F}"/>
                </a:ext>
              </a:extLst>
            </p:cNvPr>
            <p:cNvSpPr>
              <a:spLocks/>
            </p:cNvSpPr>
            <p:nvPr/>
          </p:nvSpPr>
          <p:spPr bwMode="auto">
            <a:xfrm>
              <a:off x="4233811"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 name="Freeform 31">
              <a:extLst>
                <a:ext uri="{FF2B5EF4-FFF2-40B4-BE49-F238E27FC236}">
                  <a16:creationId xmlns:a16="http://schemas.microsoft.com/office/drawing/2014/main" id="{11B583FD-5FBE-4729-9126-00D9ADCBDCF2}"/>
                </a:ext>
              </a:extLst>
            </p:cNvPr>
            <p:cNvSpPr>
              <a:spLocks/>
            </p:cNvSpPr>
            <p:nvPr/>
          </p:nvSpPr>
          <p:spPr bwMode="auto">
            <a:xfrm>
              <a:off x="3686136"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 name="Freeform 32">
              <a:extLst>
                <a:ext uri="{FF2B5EF4-FFF2-40B4-BE49-F238E27FC236}">
                  <a16:creationId xmlns:a16="http://schemas.microsoft.com/office/drawing/2014/main" id="{024EF891-8DDC-4FA4-8A0E-75CBDF3BDEDA}"/>
                </a:ext>
              </a:extLst>
            </p:cNvPr>
            <p:cNvSpPr>
              <a:spLocks/>
            </p:cNvSpPr>
            <p:nvPr/>
          </p:nvSpPr>
          <p:spPr bwMode="auto">
            <a:xfrm>
              <a:off x="4014764"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 name="Freeform 29">
              <a:extLst>
                <a:ext uri="{FF2B5EF4-FFF2-40B4-BE49-F238E27FC236}">
                  <a16:creationId xmlns:a16="http://schemas.microsoft.com/office/drawing/2014/main" id="{ED799D22-D0AC-4014-AA84-E85E3C4A05B4}"/>
                </a:ext>
              </a:extLst>
            </p:cNvPr>
            <p:cNvSpPr>
              <a:spLocks/>
            </p:cNvSpPr>
            <p:nvPr/>
          </p:nvSpPr>
          <p:spPr bwMode="auto">
            <a:xfrm>
              <a:off x="4562439"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 name="Freeform 30">
              <a:extLst>
                <a:ext uri="{FF2B5EF4-FFF2-40B4-BE49-F238E27FC236}">
                  <a16:creationId xmlns:a16="http://schemas.microsoft.com/office/drawing/2014/main" id="{C97C26A2-4463-4835-9537-7D2159CF75B2}"/>
                </a:ext>
              </a:extLst>
            </p:cNvPr>
            <p:cNvSpPr>
              <a:spLocks/>
            </p:cNvSpPr>
            <p:nvPr/>
          </p:nvSpPr>
          <p:spPr bwMode="auto">
            <a:xfrm>
              <a:off x="4888580"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 name="Freeform 31">
              <a:extLst>
                <a:ext uri="{FF2B5EF4-FFF2-40B4-BE49-F238E27FC236}">
                  <a16:creationId xmlns:a16="http://schemas.microsoft.com/office/drawing/2014/main" id="{8E1EEBB4-DACF-49D9-BF85-8078CC861A97}"/>
                </a:ext>
              </a:extLst>
            </p:cNvPr>
            <p:cNvSpPr>
              <a:spLocks/>
            </p:cNvSpPr>
            <p:nvPr/>
          </p:nvSpPr>
          <p:spPr bwMode="auto">
            <a:xfrm>
              <a:off x="4340905"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 name="Freeform 32">
              <a:extLst>
                <a:ext uri="{FF2B5EF4-FFF2-40B4-BE49-F238E27FC236}">
                  <a16:creationId xmlns:a16="http://schemas.microsoft.com/office/drawing/2014/main" id="{06B51FDA-6279-43D8-A952-E0699AC46A39}"/>
                </a:ext>
              </a:extLst>
            </p:cNvPr>
            <p:cNvSpPr>
              <a:spLocks/>
            </p:cNvSpPr>
            <p:nvPr/>
          </p:nvSpPr>
          <p:spPr bwMode="auto">
            <a:xfrm>
              <a:off x="4669534"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 name="Freeform 29">
              <a:extLst>
                <a:ext uri="{FF2B5EF4-FFF2-40B4-BE49-F238E27FC236}">
                  <a16:creationId xmlns:a16="http://schemas.microsoft.com/office/drawing/2014/main" id="{518708C8-E6CE-4A36-AFCA-2C25AEA5D5D4}"/>
                </a:ext>
              </a:extLst>
            </p:cNvPr>
            <p:cNvSpPr>
              <a:spLocks/>
            </p:cNvSpPr>
            <p:nvPr/>
          </p:nvSpPr>
          <p:spPr bwMode="auto">
            <a:xfrm>
              <a:off x="5217208"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 name="Freeform 30">
              <a:extLst>
                <a:ext uri="{FF2B5EF4-FFF2-40B4-BE49-F238E27FC236}">
                  <a16:creationId xmlns:a16="http://schemas.microsoft.com/office/drawing/2014/main" id="{75492816-856E-43B2-ADF9-DC9B9E29BAE8}"/>
                </a:ext>
              </a:extLst>
            </p:cNvPr>
            <p:cNvSpPr>
              <a:spLocks/>
            </p:cNvSpPr>
            <p:nvPr/>
          </p:nvSpPr>
          <p:spPr bwMode="auto">
            <a:xfrm>
              <a:off x="5543348"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 name="Freeform 31">
              <a:extLst>
                <a:ext uri="{FF2B5EF4-FFF2-40B4-BE49-F238E27FC236}">
                  <a16:creationId xmlns:a16="http://schemas.microsoft.com/office/drawing/2014/main" id="{5BF10B53-E727-48B6-BD89-92DA47E252C2}"/>
                </a:ext>
              </a:extLst>
            </p:cNvPr>
            <p:cNvSpPr>
              <a:spLocks/>
            </p:cNvSpPr>
            <p:nvPr/>
          </p:nvSpPr>
          <p:spPr bwMode="auto">
            <a:xfrm>
              <a:off x="4995674"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 name="Freeform 32">
              <a:extLst>
                <a:ext uri="{FF2B5EF4-FFF2-40B4-BE49-F238E27FC236}">
                  <a16:creationId xmlns:a16="http://schemas.microsoft.com/office/drawing/2014/main" id="{F0D56552-E5A7-43CF-8DEA-2FCB0F10905A}"/>
                </a:ext>
              </a:extLst>
            </p:cNvPr>
            <p:cNvSpPr>
              <a:spLocks/>
            </p:cNvSpPr>
            <p:nvPr/>
          </p:nvSpPr>
          <p:spPr bwMode="auto">
            <a:xfrm>
              <a:off x="5324302"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 name="Freeform 29">
              <a:extLst>
                <a:ext uri="{FF2B5EF4-FFF2-40B4-BE49-F238E27FC236}">
                  <a16:creationId xmlns:a16="http://schemas.microsoft.com/office/drawing/2014/main" id="{2E108B6F-B79F-4BAC-9160-22525B59FBF5}"/>
                </a:ext>
              </a:extLst>
            </p:cNvPr>
            <p:cNvSpPr>
              <a:spLocks/>
            </p:cNvSpPr>
            <p:nvPr/>
          </p:nvSpPr>
          <p:spPr bwMode="auto">
            <a:xfrm>
              <a:off x="5871977"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 name="Freeform 30">
              <a:extLst>
                <a:ext uri="{FF2B5EF4-FFF2-40B4-BE49-F238E27FC236}">
                  <a16:creationId xmlns:a16="http://schemas.microsoft.com/office/drawing/2014/main" id="{4A741E74-F57F-438F-A7AA-9BF8056EDF29}"/>
                </a:ext>
              </a:extLst>
            </p:cNvPr>
            <p:cNvSpPr>
              <a:spLocks/>
            </p:cNvSpPr>
            <p:nvPr/>
          </p:nvSpPr>
          <p:spPr bwMode="auto">
            <a:xfrm>
              <a:off x="6198118"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 name="Freeform 31">
              <a:extLst>
                <a:ext uri="{FF2B5EF4-FFF2-40B4-BE49-F238E27FC236}">
                  <a16:creationId xmlns:a16="http://schemas.microsoft.com/office/drawing/2014/main" id="{AF9783B9-D24A-45A6-AB36-BE5F72179A39}"/>
                </a:ext>
              </a:extLst>
            </p:cNvPr>
            <p:cNvSpPr>
              <a:spLocks/>
            </p:cNvSpPr>
            <p:nvPr/>
          </p:nvSpPr>
          <p:spPr bwMode="auto">
            <a:xfrm>
              <a:off x="5650443"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 name="Freeform 32">
              <a:extLst>
                <a:ext uri="{FF2B5EF4-FFF2-40B4-BE49-F238E27FC236}">
                  <a16:creationId xmlns:a16="http://schemas.microsoft.com/office/drawing/2014/main" id="{4C5E6AEC-0A32-49D8-AEBD-BE7BBB734041}"/>
                </a:ext>
              </a:extLst>
            </p:cNvPr>
            <p:cNvSpPr>
              <a:spLocks/>
            </p:cNvSpPr>
            <p:nvPr/>
          </p:nvSpPr>
          <p:spPr bwMode="auto">
            <a:xfrm>
              <a:off x="5979071"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 name="Freeform 499">
              <a:extLst>
                <a:ext uri="{FF2B5EF4-FFF2-40B4-BE49-F238E27FC236}">
                  <a16:creationId xmlns:a16="http://schemas.microsoft.com/office/drawing/2014/main" id="{4F350EC0-231D-425B-83BC-083222A91D7A}"/>
                </a:ext>
              </a:extLst>
            </p:cNvPr>
            <p:cNvSpPr>
              <a:spLocks/>
            </p:cNvSpPr>
            <p:nvPr/>
          </p:nvSpPr>
          <p:spPr bwMode="auto">
            <a:xfrm>
              <a:off x="6526745"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 name="Freeform 500">
              <a:extLst>
                <a:ext uri="{FF2B5EF4-FFF2-40B4-BE49-F238E27FC236}">
                  <a16:creationId xmlns:a16="http://schemas.microsoft.com/office/drawing/2014/main" id="{3CBA4DBC-2AB8-4107-84AE-839424F13CB7}"/>
                </a:ext>
              </a:extLst>
            </p:cNvPr>
            <p:cNvSpPr>
              <a:spLocks/>
            </p:cNvSpPr>
            <p:nvPr/>
          </p:nvSpPr>
          <p:spPr bwMode="auto">
            <a:xfrm>
              <a:off x="6852887"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 name="Freeform 501">
              <a:extLst>
                <a:ext uri="{FF2B5EF4-FFF2-40B4-BE49-F238E27FC236}">
                  <a16:creationId xmlns:a16="http://schemas.microsoft.com/office/drawing/2014/main" id="{E53A1FBA-56C4-4BF2-B6DA-1216FFEF7505}"/>
                </a:ext>
              </a:extLst>
            </p:cNvPr>
            <p:cNvSpPr>
              <a:spLocks/>
            </p:cNvSpPr>
            <p:nvPr/>
          </p:nvSpPr>
          <p:spPr bwMode="auto">
            <a:xfrm>
              <a:off x="6305212"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 name="Freeform 502">
              <a:extLst>
                <a:ext uri="{FF2B5EF4-FFF2-40B4-BE49-F238E27FC236}">
                  <a16:creationId xmlns:a16="http://schemas.microsoft.com/office/drawing/2014/main" id="{4F211093-459C-48AC-B7BB-2D49045B8131}"/>
                </a:ext>
              </a:extLst>
            </p:cNvPr>
            <p:cNvSpPr>
              <a:spLocks/>
            </p:cNvSpPr>
            <p:nvPr/>
          </p:nvSpPr>
          <p:spPr bwMode="auto">
            <a:xfrm>
              <a:off x="6633840" y="253200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 name="Freeform 29">
              <a:extLst>
                <a:ext uri="{FF2B5EF4-FFF2-40B4-BE49-F238E27FC236}">
                  <a16:creationId xmlns:a16="http://schemas.microsoft.com/office/drawing/2014/main" id="{39B16233-3EBE-48D1-800E-BF3CB251974A}"/>
                </a:ext>
              </a:extLst>
            </p:cNvPr>
            <p:cNvSpPr>
              <a:spLocks/>
            </p:cNvSpPr>
            <p:nvPr/>
          </p:nvSpPr>
          <p:spPr bwMode="auto">
            <a:xfrm>
              <a:off x="7181515"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 name="Freeform 31">
              <a:extLst>
                <a:ext uri="{FF2B5EF4-FFF2-40B4-BE49-F238E27FC236}">
                  <a16:creationId xmlns:a16="http://schemas.microsoft.com/office/drawing/2014/main" id="{7CC94C21-6884-4456-B340-96114274BB06}"/>
                </a:ext>
              </a:extLst>
            </p:cNvPr>
            <p:cNvSpPr>
              <a:spLocks/>
            </p:cNvSpPr>
            <p:nvPr/>
          </p:nvSpPr>
          <p:spPr bwMode="auto">
            <a:xfrm>
              <a:off x="6959981" y="253200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 name="Freeform 29">
              <a:extLst>
                <a:ext uri="{FF2B5EF4-FFF2-40B4-BE49-F238E27FC236}">
                  <a16:creationId xmlns:a16="http://schemas.microsoft.com/office/drawing/2014/main" id="{7F725FE8-8769-4D43-8EC0-E75FD958954A}"/>
                </a:ext>
              </a:extLst>
            </p:cNvPr>
            <p:cNvSpPr>
              <a:spLocks/>
            </p:cNvSpPr>
            <p:nvPr/>
          </p:nvSpPr>
          <p:spPr bwMode="auto">
            <a:xfrm>
              <a:off x="7510142"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 name="Freeform 30">
              <a:extLst>
                <a:ext uri="{FF2B5EF4-FFF2-40B4-BE49-F238E27FC236}">
                  <a16:creationId xmlns:a16="http://schemas.microsoft.com/office/drawing/2014/main" id="{306A062D-B9AA-4B2F-808D-1E38DB11C512}"/>
                </a:ext>
              </a:extLst>
            </p:cNvPr>
            <p:cNvSpPr>
              <a:spLocks/>
            </p:cNvSpPr>
            <p:nvPr/>
          </p:nvSpPr>
          <p:spPr bwMode="auto">
            <a:xfrm>
              <a:off x="7836283"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 name="Freeform 31">
              <a:extLst>
                <a:ext uri="{FF2B5EF4-FFF2-40B4-BE49-F238E27FC236}">
                  <a16:creationId xmlns:a16="http://schemas.microsoft.com/office/drawing/2014/main" id="{9ED87787-11CD-4341-88DC-D372868B4065}"/>
                </a:ext>
              </a:extLst>
            </p:cNvPr>
            <p:cNvSpPr>
              <a:spLocks/>
            </p:cNvSpPr>
            <p:nvPr/>
          </p:nvSpPr>
          <p:spPr bwMode="auto">
            <a:xfrm>
              <a:off x="7288609"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 name="Freeform 32">
              <a:extLst>
                <a:ext uri="{FF2B5EF4-FFF2-40B4-BE49-F238E27FC236}">
                  <a16:creationId xmlns:a16="http://schemas.microsoft.com/office/drawing/2014/main" id="{60FE8B75-05EC-45DD-B240-F50477883FA7}"/>
                </a:ext>
              </a:extLst>
            </p:cNvPr>
            <p:cNvSpPr>
              <a:spLocks/>
            </p:cNvSpPr>
            <p:nvPr/>
          </p:nvSpPr>
          <p:spPr bwMode="auto">
            <a:xfrm>
              <a:off x="7617237"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 name="Freeform 29">
              <a:extLst>
                <a:ext uri="{FF2B5EF4-FFF2-40B4-BE49-F238E27FC236}">
                  <a16:creationId xmlns:a16="http://schemas.microsoft.com/office/drawing/2014/main" id="{B29EDD4B-995B-4A76-8F4F-EEFF8977D1F9}"/>
                </a:ext>
              </a:extLst>
            </p:cNvPr>
            <p:cNvSpPr>
              <a:spLocks/>
            </p:cNvSpPr>
            <p:nvPr/>
          </p:nvSpPr>
          <p:spPr bwMode="auto">
            <a:xfrm>
              <a:off x="8164912"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 name="Freeform 30">
              <a:extLst>
                <a:ext uri="{FF2B5EF4-FFF2-40B4-BE49-F238E27FC236}">
                  <a16:creationId xmlns:a16="http://schemas.microsoft.com/office/drawing/2014/main" id="{D0B7A114-1E0F-42C0-A06F-002FAECA8B3C}"/>
                </a:ext>
              </a:extLst>
            </p:cNvPr>
            <p:cNvSpPr>
              <a:spLocks/>
            </p:cNvSpPr>
            <p:nvPr/>
          </p:nvSpPr>
          <p:spPr bwMode="auto">
            <a:xfrm>
              <a:off x="8491052"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 name="Freeform 31">
              <a:extLst>
                <a:ext uri="{FF2B5EF4-FFF2-40B4-BE49-F238E27FC236}">
                  <a16:creationId xmlns:a16="http://schemas.microsoft.com/office/drawing/2014/main" id="{C7E21293-CF99-4DE4-BC50-8C88B221528E}"/>
                </a:ext>
              </a:extLst>
            </p:cNvPr>
            <p:cNvSpPr>
              <a:spLocks/>
            </p:cNvSpPr>
            <p:nvPr/>
          </p:nvSpPr>
          <p:spPr bwMode="auto">
            <a:xfrm>
              <a:off x="7943378"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 name="Freeform 32">
              <a:extLst>
                <a:ext uri="{FF2B5EF4-FFF2-40B4-BE49-F238E27FC236}">
                  <a16:creationId xmlns:a16="http://schemas.microsoft.com/office/drawing/2014/main" id="{63E2689F-1B2E-407A-94DF-BCC715398F41}"/>
                </a:ext>
              </a:extLst>
            </p:cNvPr>
            <p:cNvSpPr>
              <a:spLocks/>
            </p:cNvSpPr>
            <p:nvPr/>
          </p:nvSpPr>
          <p:spPr bwMode="auto">
            <a:xfrm>
              <a:off x="8272007"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 name="Freeform 29">
              <a:extLst>
                <a:ext uri="{FF2B5EF4-FFF2-40B4-BE49-F238E27FC236}">
                  <a16:creationId xmlns:a16="http://schemas.microsoft.com/office/drawing/2014/main" id="{ACF08AAD-25CD-4EAD-88D5-DDCA62AFB1A6}"/>
                </a:ext>
              </a:extLst>
            </p:cNvPr>
            <p:cNvSpPr>
              <a:spLocks/>
            </p:cNvSpPr>
            <p:nvPr/>
          </p:nvSpPr>
          <p:spPr bwMode="auto">
            <a:xfrm>
              <a:off x="8819680"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 name="Freeform 30">
              <a:extLst>
                <a:ext uri="{FF2B5EF4-FFF2-40B4-BE49-F238E27FC236}">
                  <a16:creationId xmlns:a16="http://schemas.microsoft.com/office/drawing/2014/main" id="{53D227F5-24F5-4133-B688-1CE3CE4DCD38}"/>
                </a:ext>
              </a:extLst>
            </p:cNvPr>
            <p:cNvSpPr>
              <a:spLocks/>
            </p:cNvSpPr>
            <p:nvPr/>
          </p:nvSpPr>
          <p:spPr bwMode="auto">
            <a:xfrm>
              <a:off x="9145821"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 name="Freeform 31">
              <a:extLst>
                <a:ext uri="{FF2B5EF4-FFF2-40B4-BE49-F238E27FC236}">
                  <a16:creationId xmlns:a16="http://schemas.microsoft.com/office/drawing/2014/main" id="{8C36492D-136D-4944-8295-90556935D604}"/>
                </a:ext>
              </a:extLst>
            </p:cNvPr>
            <p:cNvSpPr>
              <a:spLocks/>
            </p:cNvSpPr>
            <p:nvPr/>
          </p:nvSpPr>
          <p:spPr bwMode="auto">
            <a:xfrm>
              <a:off x="8598147"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 name="Freeform 32">
              <a:extLst>
                <a:ext uri="{FF2B5EF4-FFF2-40B4-BE49-F238E27FC236}">
                  <a16:creationId xmlns:a16="http://schemas.microsoft.com/office/drawing/2014/main" id="{24894DC3-ED0E-4D69-BC29-9C80D94B7BF2}"/>
                </a:ext>
              </a:extLst>
            </p:cNvPr>
            <p:cNvSpPr>
              <a:spLocks/>
            </p:cNvSpPr>
            <p:nvPr/>
          </p:nvSpPr>
          <p:spPr bwMode="auto">
            <a:xfrm>
              <a:off x="8926774"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 name="Freeform 29">
              <a:extLst>
                <a:ext uri="{FF2B5EF4-FFF2-40B4-BE49-F238E27FC236}">
                  <a16:creationId xmlns:a16="http://schemas.microsoft.com/office/drawing/2014/main" id="{E9822D78-886C-45DE-964C-ED98826D0895}"/>
                </a:ext>
              </a:extLst>
            </p:cNvPr>
            <p:cNvSpPr>
              <a:spLocks/>
            </p:cNvSpPr>
            <p:nvPr/>
          </p:nvSpPr>
          <p:spPr bwMode="auto">
            <a:xfrm>
              <a:off x="9474450"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 name="Freeform 30">
              <a:extLst>
                <a:ext uri="{FF2B5EF4-FFF2-40B4-BE49-F238E27FC236}">
                  <a16:creationId xmlns:a16="http://schemas.microsoft.com/office/drawing/2014/main" id="{EAFDE785-1593-4030-B8A3-E28F9B7925E3}"/>
                </a:ext>
              </a:extLst>
            </p:cNvPr>
            <p:cNvSpPr>
              <a:spLocks/>
            </p:cNvSpPr>
            <p:nvPr/>
          </p:nvSpPr>
          <p:spPr bwMode="auto">
            <a:xfrm>
              <a:off x="9800591"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 name="Freeform 31">
              <a:extLst>
                <a:ext uri="{FF2B5EF4-FFF2-40B4-BE49-F238E27FC236}">
                  <a16:creationId xmlns:a16="http://schemas.microsoft.com/office/drawing/2014/main" id="{7ADB6A5E-4343-4DE6-B32F-425A4D7C2C91}"/>
                </a:ext>
              </a:extLst>
            </p:cNvPr>
            <p:cNvSpPr>
              <a:spLocks/>
            </p:cNvSpPr>
            <p:nvPr/>
          </p:nvSpPr>
          <p:spPr bwMode="auto">
            <a:xfrm>
              <a:off x="9252915"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 name="Freeform 32">
              <a:extLst>
                <a:ext uri="{FF2B5EF4-FFF2-40B4-BE49-F238E27FC236}">
                  <a16:creationId xmlns:a16="http://schemas.microsoft.com/office/drawing/2014/main" id="{79349E14-3453-4AF4-91FF-41CBD0D17C93}"/>
                </a:ext>
              </a:extLst>
            </p:cNvPr>
            <p:cNvSpPr>
              <a:spLocks/>
            </p:cNvSpPr>
            <p:nvPr/>
          </p:nvSpPr>
          <p:spPr bwMode="auto">
            <a:xfrm>
              <a:off x="9581544"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 name="Freeform 387">
              <a:extLst>
                <a:ext uri="{FF2B5EF4-FFF2-40B4-BE49-F238E27FC236}">
                  <a16:creationId xmlns:a16="http://schemas.microsoft.com/office/drawing/2014/main" id="{921140D9-4822-45E9-A60E-AED9160970A6}"/>
                </a:ext>
              </a:extLst>
            </p:cNvPr>
            <p:cNvSpPr>
              <a:spLocks/>
            </p:cNvSpPr>
            <p:nvPr/>
          </p:nvSpPr>
          <p:spPr bwMode="auto">
            <a:xfrm>
              <a:off x="10129218"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 name="Freeform 388">
              <a:extLst>
                <a:ext uri="{FF2B5EF4-FFF2-40B4-BE49-F238E27FC236}">
                  <a16:creationId xmlns:a16="http://schemas.microsoft.com/office/drawing/2014/main" id="{FE3AD08C-AD3E-436B-BB97-FB7C33DE145E}"/>
                </a:ext>
              </a:extLst>
            </p:cNvPr>
            <p:cNvSpPr>
              <a:spLocks/>
            </p:cNvSpPr>
            <p:nvPr/>
          </p:nvSpPr>
          <p:spPr bwMode="auto">
            <a:xfrm>
              <a:off x="10455360"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 name="Freeform 389">
              <a:extLst>
                <a:ext uri="{FF2B5EF4-FFF2-40B4-BE49-F238E27FC236}">
                  <a16:creationId xmlns:a16="http://schemas.microsoft.com/office/drawing/2014/main" id="{39C0BAE7-EBBB-4CBF-BA1D-0D9A4A186FE6}"/>
                </a:ext>
              </a:extLst>
            </p:cNvPr>
            <p:cNvSpPr>
              <a:spLocks/>
            </p:cNvSpPr>
            <p:nvPr/>
          </p:nvSpPr>
          <p:spPr bwMode="auto">
            <a:xfrm>
              <a:off x="9907685"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 name="Freeform 390">
              <a:extLst>
                <a:ext uri="{FF2B5EF4-FFF2-40B4-BE49-F238E27FC236}">
                  <a16:creationId xmlns:a16="http://schemas.microsoft.com/office/drawing/2014/main" id="{41F162C2-D61F-4066-AC29-E526004EC68F}"/>
                </a:ext>
              </a:extLst>
            </p:cNvPr>
            <p:cNvSpPr>
              <a:spLocks/>
            </p:cNvSpPr>
            <p:nvPr/>
          </p:nvSpPr>
          <p:spPr bwMode="auto">
            <a:xfrm>
              <a:off x="10236312"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 name="Freeform 29">
              <a:extLst>
                <a:ext uri="{FF2B5EF4-FFF2-40B4-BE49-F238E27FC236}">
                  <a16:creationId xmlns:a16="http://schemas.microsoft.com/office/drawing/2014/main" id="{D3D8F3DE-DE89-4F1C-9EEA-BEC6A0837BCA}"/>
                </a:ext>
              </a:extLst>
            </p:cNvPr>
            <p:cNvSpPr>
              <a:spLocks/>
            </p:cNvSpPr>
            <p:nvPr/>
          </p:nvSpPr>
          <p:spPr bwMode="auto">
            <a:xfrm>
              <a:off x="10783987"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 name="Freeform 31">
              <a:extLst>
                <a:ext uri="{FF2B5EF4-FFF2-40B4-BE49-F238E27FC236}">
                  <a16:creationId xmlns:a16="http://schemas.microsoft.com/office/drawing/2014/main" id="{4033DAC1-3D0E-4F6B-A5A1-4E94E4638C8B}"/>
                </a:ext>
              </a:extLst>
            </p:cNvPr>
            <p:cNvSpPr>
              <a:spLocks/>
            </p:cNvSpPr>
            <p:nvPr/>
          </p:nvSpPr>
          <p:spPr bwMode="auto">
            <a:xfrm>
              <a:off x="10562454"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 name="Freeform 29">
              <a:extLst>
                <a:ext uri="{FF2B5EF4-FFF2-40B4-BE49-F238E27FC236}">
                  <a16:creationId xmlns:a16="http://schemas.microsoft.com/office/drawing/2014/main" id="{75C22129-CB78-47BA-BAA6-293A233B6191}"/>
                </a:ext>
              </a:extLst>
            </p:cNvPr>
            <p:cNvSpPr>
              <a:spLocks/>
            </p:cNvSpPr>
            <p:nvPr/>
          </p:nvSpPr>
          <p:spPr bwMode="auto">
            <a:xfrm>
              <a:off x="11112615"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 name="Freeform 30">
              <a:extLst>
                <a:ext uri="{FF2B5EF4-FFF2-40B4-BE49-F238E27FC236}">
                  <a16:creationId xmlns:a16="http://schemas.microsoft.com/office/drawing/2014/main" id="{1A009602-8130-4467-B236-C31E56EDB286}"/>
                </a:ext>
              </a:extLst>
            </p:cNvPr>
            <p:cNvSpPr>
              <a:spLocks/>
            </p:cNvSpPr>
            <p:nvPr/>
          </p:nvSpPr>
          <p:spPr bwMode="auto">
            <a:xfrm>
              <a:off x="11438757"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 name="Freeform 31">
              <a:extLst>
                <a:ext uri="{FF2B5EF4-FFF2-40B4-BE49-F238E27FC236}">
                  <a16:creationId xmlns:a16="http://schemas.microsoft.com/office/drawing/2014/main" id="{201C9EC7-5F39-4BCC-931A-C7091A16B867}"/>
                </a:ext>
              </a:extLst>
            </p:cNvPr>
            <p:cNvSpPr>
              <a:spLocks/>
            </p:cNvSpPr>
            <p:nvPr/>
          </p:nvSpPr>
          <p:spPr bwMode="auto">
            <a:xfrm>
              <a:off x="10891083"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 name="Freeform 32">
              <a:extLst>
                <a:ext uri="{FF2B5EF4-FFF2-40B4-BE49-F238E27FC236}">
                  <a16:creationId xmlns:a16="http://schemas.microsoft.com/office/drawing/2014/main" id="{9BEC48DA-611C-400E-908F-148AEBA749C1}"/>
                </a:ext>
              </a:extLst>
            </p:cNvPr>
            <p:cNvSpPr>
              <a:spLocks/>
            </p:cNvSpPr>
            <p:nvPr/>
          </p:nvSpPr>
          <p:spPr bwMode="auto">
            <a:xfrm>
              <a:off x="11219710"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 name="Freeform 397">
              <a:extLst>
                <a:ext uri="{FF2B5EF4-FFF2-40B4-BE49-F238E27FC236}">
                  <a16:creationId xmlns:a16="http://schemas.microsoft.com/office/drawing/2014/main" id="{B6F78119-9F59-4A0C-8FB7-BC39DF0619D1}"/>
                </a:ext>
              </a:extLst>
            </p:cNvPr>
            <p:cNvSpPr>
              <a:spLocks/>
            </p:cNvSpPr>
            <p:nvPr/>
          </p:nvSpPr>
          <p:spPr bwMode="auto">
            <a:xfrm>
              <a:off x="11767385"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 name="Freeform 398">
              <a:extLst>
                <a:ext uri="{FF2B5EF4-FFF2-40B4-BE49-F238E27FC236}">
                  <a16:creationId xmlns:a16="http://schemas.microsoft.com/office/drawing/2014/main" id="{AE8ED7F9-EF3A-4FB0-B8A9-72264EB1D114}"/>
                </a:ext>
              </a:extLst>
            </p:cNvPr>
            <p:cNvSpPr>
              <a:spLocks/>
            </p:cNvSpPr>
            <p:nvPr/>
          </p:nvSpPr>
          <p:spPr bwMode="auto">
            <a:xfrm>
              <a:off x="12093526" y="253573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 name="Freeform 399">
              <a:extLst>
                <a:ext uri="{FF2B5EF4-FFF2-40B4-BE49-F238E27FC236}">
                  <a16:creationId xmlns:a16="http://schemas.microsoft.com/office/drawing/2014/main" id="{4138168E-982E-4AFC-8C92-FF3DDB370B69}"/>
                </a:ext>
              </a:extLst>
            </p:cNvPr>
            <p:cNvSpPr>
              <a:spLocks/>
            </p:cNvSpPr>
            <p:nvPr/>
          </p:nvSpPr>
          <p:spPr bwMode="auto">
            <a:xfrm>
              <a:off x="11545852" y="253200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 name="Freeform 400">
              <a:extLst>
                <a:ext uri="{FF2B5EF4-FFF2-40B4-BE49-F238E27FC236}">
                  <a16:creationId xmlns:a16="http://schemas.microsoft.com/office/drawing/2014/main" id="{98E761A4-1830-473A-BF95-0212FD10E909}"/>
                </a:ext>
              </a:extLst>
            </p:cNvPr>
            <p:cNvSpPr>
              <a:spLocks/>
            </p:cNvSpPr>
            <p:nvPr/>
          </p:nvSpPr>
          <p:spPr bwMode="auto">
            <a:xfrm>
              <a:off x="11874480" y="253200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21" name="Group 1820">
            <a:extLst>
              <a:ext uri="{FF2B5EF4-FFF2-40B4-BE49-F238E27FC236}">
                <a16:creationId xmlns:a16="http://schemas.microsoft.com/office/drawing/2014/main" id="{541099ED-BB8B-4885-9A17-74E3BE69FE69}"/>
              </a:ext>
            </a:extLst>
          </p:cNvPr>
          <p:cNvGrpSpPr/>
          <p:nvPr userDrawn="1"/>
        </p:nvGrpSpPr>
        <p:grpSpPr>
          <a:xfrm>
            <a:off x="85341" y="2972191"/>
            <a:ext cx="12250687" cy="180153"/>
            <a:chOff x="83663" y="2829776"/>
            <a:chExt cx="12009864" cy="176637"/>
          </a:xfrm>
        </p:grpSpPr>
        <p:sp>
          <p:nvSpPr>
            <p:cNvPr id="139" name="Freeform 29">
              <a:extLst>
                <a:ext uri="{FF2B5EF4-FFF2-40B4-BE49-F238E27FC236}">
                  <a16:creationId xmlns:a16="http://schemas.microsoft.com/office/drawing/2014/main" id="{392D5171-716F-4E9C-BF22-4B7104D3B7CF}"/>
                </a:ext>
              </a:extLst>
            </p:cNvPr>
            <p:cNvSpPr>
              <a:spLocks/>
            </p:cNvSpPr>
            <p:nvPr/>
          </p:nvSpPr>
          <p:spPr bwMode="auto">
            <a:xfrm flipH="1">
              <a:off x="6959982"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 name="Freeform 30">
              <a:extLst>
                <a:ext uri="{FF2B5EF4-FFF2-40B4-BE49-F238E27FC236}">
                  <a16:creationId xmlns:a16="http://schemas.microsoft.com/office/drawing/2014/main" id="{DCEDB26D-2B2C-4A79-84E8-29D5180F45BC}"/>
                </a:ext>
              </a:extLst>
            </p:cNvPr>
            <p:cNvSpPr>
              <a:spLocks/>
            </p:cNvSpPr>
            <p:nvPr/>
          </p:nvSpPr>
          <p:spPr bwMode="auto">
            <a:xfrm flipH="1">
              <a:off x="6633841"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 name="Freeform 31">
              <a:extLst>
                <a:ext uri="{FF2B5EF4-FFF2-40B4-BE49-F238E27FC236}">
                  <a16:creationId xmlns:a16="http://schemas.microsoft.com/office/drawing/2014/main" id="{5FD3B6F3-7F10-4E81-8C9E-8260BAEAAEEB}"/>
                </a:ext>
              </a:extLst>
            </p:cNvPr>
            <p:cNvSpPr>
              <a:spLocks/>
            </p:cNvSpPr>
            <p:nvPr/>
          </p:nvSpPr>
          <p:spPr bwMode="auto">
            <a:xfrm flipH="1">
              <a:off x="7067076"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 name="Freeform 32">
              <a:extLst>
                <a:ext uri="{FF2B5EF4-FFF2-40B4-BE49-F238E27FC236}">
                  <a16:creationId xmlns:a16="http://schemas.microsoft.com/office/drawing/2014/main" id="{079B1FCE-2F35-45CA-AD93-576F409DE121}"/>
                </a:ext>
              </a:extLst>
            </p:cNvPr>
            <p:cNvSpPr>
              <a:spLocks/>
            </p:cNvSpPr>
            <p:nvPr/>
          </p:nvSpPr>
          <p:spPr bwMode="auto">
            <a:xfrm flipH="1">
              <a:off x="6740936"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 name="Freeform 29">
              <a:extLst>
                <a:ext uri="{FF2B5EF4-FFF2-40B4-BE49-F238E27FC236}">
                  <a16:creationId xmlns:a16="http://schemas.microsoft.com/office/drawing/2014/main" id="{8653C7C2-32D9-4ED5-9DAB-D5BB2263F48A}"/>
                </a:ext>
              </a:extLst>
            </p:cNvPr>
            <p:cNvSpPr>
              <a:spLocks/>
            </p:cNvSpPr>
            <p:nvPr/>
          </p:nvSpPr>
          <p:spPr bwMode="auto">
            <a:xfrm flipH="1">
              <a:off x="6305212"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 name="Freeform 30">
              <a:extLst>
                <a:ext uri="{FF2B5EF4-FFF2-40B4-BE49-F238E27FC236}">
                  <a16:creationId xmlns:a16="http://schemas.microsoft.com/office/drawing/2014/main" id="{D00E0DE5-59F4-4E4F-A7BC-057006E01A8F}"/>
                </a:ext>
              </a:extLst>
            </p:cNvPr>
            <p:cNvSpPr>
              <a:spLocks/>
            </p:cNvSpPr>
            <p:nvPr/>
          </p:nvSpPr>
          <p:spPr bwMode="auto">
            <a:xfrm flipH="1">
              <a:off x="5979072"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 name="Freeform 31">
              <a:extLst>
                <a:ext uri="{FF2B5EF4-FFF2-40B4-BE49-F238E27FC236}">
                  <a16:creationId xmlns:a16="http://schemas.microsoft.com/office/drawing/2014/main" id="{9C01E611-D666-425A-A43A-C43D23A9504C}"/>
                </a:ext>
              </a:extLst>
            </p:cNvPr>
            <p:cNvSpPr>
              <a:spLocks/>
            </p:cNvSpPr>
            <p:nvPr/>
          </p:nvSpPr>
          <p:spPr bwMode="auto">
            <a:xfrm flipH="1">
              <a:off x="6412307"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 name="Freeform 32">
              <a:extLst>
                <a:ext uri="{FF2B5EF4-FFF2-40B4-BE49-F238E27FC236}">
                  <a16:creationId xmlns:a16="http://schemas.microsoft.com/office/drawing/2014/main" id="{97953A47-D89F-495A-AFB5-79DE3894208D}"/>
                </a:ext>
              </a:extLst>
            </p:cNvPr>
            <p:cNvSpPr>
              <a:spLocks/>
            </p:cNvSpPr>
            <p:nvPr/>
          </p:nvSpPr>
          <p:spPr bwMode="auto">
            <a:xfrm flipH="1">
              <a:off x="6086166"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 name="Freeform 29">
              <a:extLst>
                <a:ext uri="{FF2B5EF4-FFF2-40B4-BE49-F238E27FC236}">
                  <a16:creationId xmlns:a16="http://schemas.microsoft.com/office/drawing/2014/main" id="{1CB10BF6-B594-4F75-B2B7-E7414DD119E9}"/>
                </a:ext>
              </a:extLst>
            </p:cNvPr>
            <p:cNvSpPr>
              <a:spLocks/>
            </p:cNvSpPr>
            <p:nvPr/>
          </p:nvSpPr>
          <p:spPr bwMode="auto">
            <a:xfrm flipH="1">
              <a:off x="5650444"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 name="Freeform 30">
              <a:extLst>
                <a:ext uri="{FF2B5EF4-FFF2-40B4-BE49-F238E27FC236}">
                  <a16:creationId xmlns:a16="http://schemas.microsoft.com/office/drawing/2014/main" id="{C2ACE534-4295-4F9E-A562-6021A82C91A7}"/>
                </a:ext>
              </a:extLst>
            </p:cNvPr>
            <p:cNvSpPr>
              <a:spLocks/>
            </p:cNvSpPr>
            <p:nvPr/>
          </p:nvSpPr>
          <p:spPr bwMode="auto">
            <a:xfrm flipH="1">
              <a:off x="5324303"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 name="Freeform 31">
              <a:extLst>
                <a:ext uri="{FF2B5EF4-FFF2-40B4-BE49-F238E27FC236}">
                  <a16:creationId xmlns:a16="http://schemas.microsoft.com/office/drawing/2014/main" id="{90A6E9B8-5D7F-43AE-899C-2365797E239C}"/>
                </a:ext>
              </a:extLst>
            </p:cNvPr>
            <p:cNvSpPr>
              <a:spLocks/>
            </p:cNvSpPr>
            <p:nvPr/>
          </p:nvSpPr>
          <p:spPr bwMode="auto">
            <a:xfrm flipH="1">
              <a:off x="5757538"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 name="Freeform 32">
              <a:extLst>
                <a:ext uri="{FF2B5EF4-FFF2-40B4-BE49-F238E27FC236}">
                  <a16:creationId xmlns:a16="http://schemas.microsoft.com/office/drawing/2014/main" id="{3BA98D26-8488-4CC9-84A8-F3985D4F249A}"/>
                </a:ext>
              </a:extLst>
            </p:cNvPr>
            <p:cNvSpPr>
              <a:spLocks/>
            </p:cNvSpPr>
            <p:nvPr/>
          </p:nvSpPr>
          <p:spPr bwMode="auto">
            <a:xfrm flipH="1">
              <a:off x="5431398"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 name="Freeform 29">
              <a:extLst>
                <a:ext uri="{FF2B5EF4-FFF2-40B4-BE49-F238E27FC236}">
                  <a16:creationId xmlns:a16="http://schemas.microsoft.com/office/drawing/2014/main" id="{FFA98111-E386-40D2-8E50-D76EDCD7025F}"/>
                </a:ext>
              </a:extLst>
            </p:cNvPr>
            <p:cNvSpPr>
              <a:spLocks/>
            </p:cNvSpPr>
            <p:nvPr/>
          </p:nvSpPr>
          <p:spPr bwMode="auto">
            <a:xfrm flipH="1">
              <a:off x="4995675"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 name="Freeform 30">
              <a:extLst>
                <a:ext uri="{FF2B5EF4-FFF2-40B4-BE49-F238E27FC236}">
                  <a16:creationId xmlns:a16="http://schemas.microsoft.com/office/drawing/2014/main" id="{912729D7-A693-410D-9E9E-46EE3FB71C96}"/>
                </a:ext>
              </a:extLst>
            </p:cNvPr>
            <p:cNvSpPr>
              <a:spLocks/>
            </p:cNvSpPr>
            <p:nvPr/>
          </p:nvSpPr>
          <p:spPr bwMode="auto">
            <a:xfrm flipH="1">
              <a:off x="4669534"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 name="Freeform 31">
              <a:extLst>
                <a:ext uri="{FF2B5EF4-FFF2-40B4-BE49-F238E27FC236}">
                  <a16:creationId xmlns:a16="http://schemas.microsoft.com/office/drawing/2014/main" id="{A4E052D0-5A95-4818-9A47-5D9961510823}"/>
                </a:ext>
              </a:extLst>
            </p:cNvPr>
            <p:cNvSpPr>
              <a:spLocks/>
            </p:cNvSpPr>
            <p:nvPr/>
          </p:nvSpPr>
          <p:spPr bwMode="auto">
            <a:xfrm flipH="1">
              <a:off x="5102769"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 name="Freeform 32">
              <a:extLst>
                <a:ext uri="{FF2B5EF4-FFF2-40B4-BE49-F238E27FC236}">
                  <a16:creationId xmlns:a16="http://schemas.microsoft.com/office/drawing/2014/main" id="{21D30B51-3DD1-4A0B-AB27-1ADD452BEFA8}"/>
                </a:ext>
              </a:extLst>
            </p:cNvPr>
            <p:cNvSpPr>
              <a:spLocks/>
            </p:cNvSpPr>
            <p:nvPr/>
          </p:nvSpPr>
          <p:spPr bwMode="auto">
            <a:xfrm flipH="1">
              <a:off x="4776629"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 name="Freeform 521">
              <a:extLst>
                <a:ext uri="{FF2B5EF4-FFF2-40B4-BE49-F238E27FC236}">
                  <a16:creationId xmlns:a16="http://schemas.microsoft.com/office/drawing/2014/main" id="{9E5973D7-880B-4444-8EF4-CBD4AE8F7D25}"/>
                </a:ext>
              </a:extLst>
            </p:cNvPr>
            <p:cNvSpPr>
              <a:spLocks/>
            </p:cNvSpPr>
            <p:nvPr/>
          </p:nvSpPr>
          <p:spPr bwMode="auto">
            <a:xfrm flipH="1">
              <a:off x="4340906"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 name="Freeform 522">
              <a:extLst>
                <a:ext uri="{FF2B5EF4-FFF2-40B4-BE49-F238E27FC236}">
                  <a16:creationId xmlns:a16="http://schemas.microsoft.com/office/drawing/2014/main" id="{D315560E-A118-4E8F-828D-4107FAF7A1E7}"/>
                </a:ext>
              </a:extLst>
            </p:cNvPr>
            <p:cNvSpPr>
              <a:spLocks/>
            </p:cNvSpPr>
            <p:nvPr/>
          </p:nvSpPr>
          <p:spPr bwMode="auto">
            <a:xfrm flipH="1">
              <a:off x="4014765"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 name="Freeform 523">
              <a:extLst>
                <a:ext uri="{FF2B5EF4-FFF2-40B4-BE49-F238E27FC236}">
                  <a16:creationId xmlns:a16="http://schemas.microsoft.com/office/drawing/2014/main" id="{00311F17-B541-4EFB-802A-4EA0D9EAD697}"/>
                </a:ext>
              </a:extLst>
            </p:cNvPr>
            <p:cNvSpPr>
              <a:spLocks/>
            </p:cNvSpPr>
            <p:nvPr/>
          </p:nvSpPr>
          <p:spPr bwMode="auto">
            <a:xfrm flipH="1">
              <a:off x="4447999"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 name="Freeform 524">
              <a:extLst>
                <a:ext uri="{FF2B5EF4-FFF2-40B4-BE49-F238E27FC236}">
                  <a16:creationId xmlns:a16="http://schemas.microsoft.com/office/drawing/2014/main" id="{8F69C512-5E5D-47B6-9217-03280343810B}"/>
                </a:ext>
              </a:extLst>
            </p:cNvPr>
            <p:cNvSpPr>
              <a:spLocks/>
            </p:cNvSpPr>
            <p:nvPr/>
          </p:nvSpPr>
          <p:spPr bwMode="auto">
            <a:xfrm flipH="1">
              <a:off x="4121860"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 name="Freeform 29">
              <a:extLst>
                <a:ext uri="{FF2B5EF4-FFF2-40B4-BE49-F238E27FC236}">
                  <a16:creationId xmlns:a16="http://schemas.microsoft.com/office/drawing/2014/main" id="{6FEA9CBB-0677-4F45-95EC-E422E354E83E}"/>
                </a:ext>
              </a:extLst>
            </p:cNvPr>
            <p:cNvSpPr>
              <a:spLocks/>
            </p:cNvSpPr>
            <p:nvPr/>
          </p:nvSpPr>
          <p:spPr bwMode="auto">
            <a:xfrm flipH="1">
              <a:off x="3686136"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 name="Freeform 31">
              <a:extLst>
                <a:ext uri="{FF2B5EF4-FFF2-40B4-BE49-F238E27FC236}">
                  <a16:creationId xmlns:a16="http://schemas.microsoft.com/office/drawing/2014/main" id="{15949574-D408-47D4-A07D-0867D9E08F98}"/>
                </a:ext>
              </a:extLst>
            </p:cNvPr>
            <p:cNvSpPr>
              <a:spLocks/>
            </p:cNvSpPr>
            <p:nvPr/>
          </p:nvSpPr>
          <p:spPr bwMode="auto">
            <a:xfrm flipH="1">
              <a:off x="3793231"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 name="Freeform 29">
              <a:extLst>
                <a:ext uri="{FF2B5EF4-FFF2-40B4-BE49-F238E27FC236}">
                  <a16:creationId xmlns:a16="http://schemas.microsoft.com/office/drawing/2014/main" id="{7446A109-2341-441F-84FD-248EF7A88717}"/>
                </a:ext>
              </a:extLst>
            </p:cNvPr>
            <p:cNvSpPr>
              <a:spLocks/>
            </p:cNvSpPr>
            <p:nvPr/>
          </p:nvSpPr>
          <p:spPr bwMode="auto">
            <a:xfrm flipH="1">
              <a:off x="3357508"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 name="Freeform 30">
              <a:extLst>
                <a:ext uri="{FF2B5EF4-FFF2-40B4-BE49-F238E27FC236}">
                  <a16:creationId xmlns:a16="http://schemas.microsoft.com/office/drawing/2014/main" id="{841ED32C-A397-44AE-9ABB-B53E7ABC1C27}"/>
                </a:ext>
              </a:extLst>
            </p:cNvPr>
            <p:cNvSpPr>
              <a:spLocks/>
            </p:cNvSpPr>
            <p:nvPr/>
          </p:nvSpPr>
          <p:spPr bwMode="auto">
            <a:xfrm flipH="1">
              <a:off x="3031367"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 name="Freeform 31">
              <a:extLst>
                <a:ext uri="{FF2B5EF4-FFF2-40B4-BE49-F238E27FC236}">
                  <a16:creationId xmlns:a16="http://schemas.microsoft.com/office/drawing/2014/main" id="{51B10CBE-0B0F-4B26-A807-436E08E06E98}"/>
                </a:ext>
              </a:extLst>
            </p:cNvPr>
            <p:cNvSpPr>
              <a:spLocks/>
            </p:cNvSpPr>
            <p:nvPr/>
          </p:nvSpPr>
          <p:spPr bwMode="auto">
            <a:xfrm flipH="1">
              <a:off x="3464602"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 name="Freeform 32">
              <a:extLst>
                <a:ext uri="{FF2B5EF4-FFF2-40B4-BE49-F238E27FC236}">
                  <a16:creationId xmlns:a16="http://schemas.microsoft.com/office/drawing/2014/main" id="{E5BCBA0D-52F0-4729-83A3-CE8AFBFA6C74}"/>
                </a:ext>
              </a:extLst>
            </p:cNvPr>
            <p:cNvSpPr>
              <a:spLocks/>
            </p:cNvSpPr>
            <p:nvPr/>
          </p:nvSpPr>
          <p:spPr bwMode="auto">
            <a:xfrm flipH="1">
              <a:off x="3138462"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 name="Freeform 29">
              <a:extLst>
                <a:ext uri="{FF2B5EF4-FFF2-40B4-BE49-F238E27FC236}">
                  <a16:creationId xmlns:a16="http://schemas.microsoft.com/office/drawing/2014/main" id="{9B13DDD3-0BB3-42C1-9BB0-CE1BE1BB3379}"/>
                </a:ext>
              </a:extLst>
            </p:cNvPr>
            <p:cNvSpPr>
              <a:spLocks/>
            </p:cNvSpPr>
            <p:nvPr/>
          </p:nvSpPr>
          <p:spPr bwMode="auto">
            <a:xfrm flipH="1">
              <a:off x="2702739"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 name="Freeform 30">
              <a:extLst>
                <a:ext uri="{FF2B5EF4-FFF2-40B4-BE49-F238E27FC236}">
                  <a16:creationId xmlns:a16="http://schemas.microsoft.com/office/drawing/2014/main" id="{FCF3C257-8A6C-453E-9854-C2A1726FCABF}"/>
                </a:ext>
              </a:extLst>
            </p:cNvPr>
            <p:cNvSpPr>
              <a:spLocks/>
            </p:cNvSpPr>
            <p:nvPr/>
          </p:nvSpPr>
          <p:spPr bwMode="auto">
            <a:xfrm flipH="1">
              <a:off x="2376598"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 name="Freeform 31">
              <a:extLst>
                <a:ext uri="{FF2B5EF4-FFF2-40B4-BE49-F238E27FC236}">
                  <a16:creationId xmlns:a16="http://schemas.microsoft.com/office/drawing/2014/main" id="{095C4FC6-0599-4414-B78A-D89325804530}"/>
                </a:ext>
              </a:extLst>
            </p:cNvPr>
            <p:cNvSpPr>
              <a:spLocks/>
            </p:cNvSpPr>
            <p:nvPr/>
          </p:nvSpPr>
          <p:spPr bwMode="auto">
            <a:xfrm flipH="1">
              <a:off x="2809833"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 name="Freeform 32">
              <a:extLst>
                <a:ext uri="{FF2B5EF4-FFF2-40B4-BE49-F238E27FC236}">
                  <a16:creationId xmlns:a16="http://schemas.microsoft.com/office/drawing/2014/main" id="{54BE86A6-25DD-4E30-A39E-6A6D17E12993}"/>
                </a:ext>
              </a:extLst>
            </p:cNvPr>
            <p:cNvSpPr>
              <a:spLocks/>
            </p:cNvSpPr>
            <p:nvPr/>
          </p:nvSpPr>
          <p:spPr bwMode="auto">
            <a:xfrm flipH="1">
              <a:off x="2483693"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 name="Freeform 29">
              <a:extLst>
                <a:ext uri="{FF2B5EF4-FFF2-40B4-BE49-F238E27FC236}">
                  <a16:creationId xmlns:a16="http://schemas.microsoft.com/office/drawing/2014/main" id="{D5159BF3-46CC-4873-B033-147D962CC72B}"/>
                </a:ext>
              </a:extLst>
            </p:cNvPr>
            <p:cNvSpPr>
              <a:spLocks/>
            </p:cNvSpPr>
            <p:nvPr/>
          </p:nvSpPr>
          <p:spPr bwMode="auto">
            <a:xfrm flipH="1">
              <a:off x="2047970"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 name="Freeform 30">
              <a:extLst>
                <a:ext uri="{FF2B5EF4-FFF2-40B4-BE49-F238E27FC236}">
                  <a16:creationId xmlns:a16="http://schemas.microsoft.com/office/drawing/2014/main" id="{38002703-9597-49E1-B0D0-88FDB381A957}"/>
                </a:ext>
              </a:extLst>
            </p:cNvPr>
            <p:cNvSpPr>
              <a:spLocks/>
            </p:cNvSpPr>
            <p:nvPr/>
          </p:nvSpPr>
          <p:spPr bwMode="auto">
            <a:xfrm flipH="1">
              <a:off x="1721830"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 name="Freeform 31">
              <a:extLst>
                <a:ext uri="{FF2B5EF4-FFF2-40B4-BE49-F238E27FC236}">
                  <a16:creationId xmlns:a16="http://schemas.microsoft.com/office/drawing/2014/main" id="{67909967-4B73-406F-BE30-678D64DD5441}"/>
                </a:ext>
              </a:extLst>
            </p:cNvPr>
            <p:cNvSpPr>
              <a:spLocks/>
            </p:cNvSpPr>
            <p:nvPr/>
          </p:nvSpPr>
          <p:spPr bwMode="auto">
            <a:xfrm flipH="1">
              <a:off x="2155065"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 name="Freeform 32">
              <a:extLst>
                <a:ext uri="{FF2B5EF4-FFF2-40B4-BE49-F238E27FC236}">
                  <a16:creationId xmlns:a16="http://schemas.microsoft.com/office/drawing/2014/main" id="{88C614BB-C047-40F9-85CF-0893A0FA2114}"/>
                </a:ext>
              </a:extLst>
            </p:cNvPr>
            <p:cNvSpPr>
              <a:spLocks/>
            </p:cNvSpPr>
            <p:nvPr/>
          </p:nvSpPr>
          <p:spPr bwMode="auto">
            <a:xfrm flipH="1">
              <a:off x="1828924"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 name="Freeform 29">
              <a:extLst>
                <a:ext uri="{FF2B5EF4-FFF2-40B4-BE49-F238E27FC236}">
                  <a16:creationId xmlns:a16="http://schemas.microsoft.com/office/drawing/2014/main" id="{7BF5FD84-9A4D-4DBC-A1FA-C3205A075E90}"/>
                </a:ext>
              </a:extLst>
            </p:cNvPr>
            <p:cNvSpPr>
              <a:spLocks/>
            </p:cNvSpPr>
            <p:nvPr/>
          </p:nvSpPr>
          <p:spPr bwMode="auto">
            <a:xfrm flipH="1">
              <a:off x="1393201"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 name="Freeform 30">
              <a:extLst>
                <a:ext uri="{FF2B5EF4-FFF2-40B4-BE49-F238E27FC236}">
                  <a16:creationId xmlns:a16="http://schemas.microsoft.com/office/drawing/2014/main" id="{407C8742-71A7-4E71-9A5D-D06BB9EEE181}"/>
                </a:ext>
              </a:extLst>
            </p:cNvPr>
            <p:cNvSpPr>
              <a:spLocks/>
            </p:cNvSpPr>
            <p:nvPr/>
          </p:nvSpPr>
          <p:spPr bwMode="auto">
            <a:xfrm flipH="1">
              <a:off x="1067060"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 name="Freeform 31">
              <a:extLst>
                <a:ext uri="{FF2B5EF4-FFF2-40B4-BE49-F238E27FC236}">
                  <a16:creationId xmlns:a16="http://schemas.microsoft.com/office/drawing/2014/main" id="{CBE2FDD1-B43A-41F8-9EDF-A30939285F6B}"/>
                </a:ext>
              </a:extLst>
            </p:cNvPr>
            <p:cNvSpPr>
              <a:spLocks/>
            </p:cNvSpPr>
            <p:nvPr/>
          </p:nvSpPr>
          <p:spPr bwMode="auto">
            <a:xfrm flipH="1">
              <a:off x="1500296"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 name="Freeform 32">
              <a:extLst>
                <a:ext uri="{FF2B5EF4-FFF2-40B4-BE49-F238E27FC236}">
                  <a16:creationId xmlns:a16="http://schemas.microsoft.com/office/drawing/2014/main" id="{41156166-9A63-4FBF-9D3D-3DD9ECEA7A0F}"/>
                </a:ext>
              </a:extLst>
            </p:cNvPr>
            <p:cNvSpPr>
              <a:spLocks/>
            </p:cNvSpPr>
            <p:nvPr/>
          </p:nvSpPr>
          <p:spPr bwMode="auto">
            <a:xfrm flipH="1">
              <a:off x="1174155"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 name="Freeform 543">
              <a:extLst>
                <a:ext uri="{FF2B5EF4-FFF2-40B4-BE49-F238E27FC236}">
                  <a16:creationId xmlns:a16="http://schemas.microsoft.com/office/drawing/2014/main" id="{0521FBB5-5E11-4227-9C46-7C05BC0540B7}"/>
                </a:ext>
              </a:extLst>
            </p:cNvPr>
            <p:cNvSpPr>
              <a:spLocks/>
            </p:cNvSpPr>
            <p:nvPr/>
          </p:nvSpPr>
          <p:spPr bwMode="auto">
            <a:xfrm flipH="1">
              <a:off x="738433"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 name="Freeform 544">
              <a:extLst>
                <a:ext uri="{FF2B5EF4-FFF2-40B4-BE49-F238E27FC236}">
                  <a16:creationId xmlns:a16="http://schemas.microsoft.com/office/drawing/2014/main" id="{DD963703-A5E9-4193-B7AE-D716B7A45C66}"/>
                </a:ext>
              </a:extLst>
            </p:cNvPr>
            <p:cNvSpPr>
              <a:spLocks/>
            </p:cNvSpPr>
            <p:nvPr/>
          </p:nvSpPr>
          <p:spPr bwMode="auto">
            <a:xfrm flipH="1">
              <a:off x="412291"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 name="Freeform 545">
              <a:extLst>
                <a:ext uri="{FF2B5EF4-FFF2-40B4-BE49-F238E27FC236}">
                  <a16:creationId xmlns:a16="http://schemas.microsoft.com/office/drawing/2014/main" id="{B0E795AF-9183-4BFA-B235-C57F24C856A3}"/>
                </a:ext>
              </a:extLst>
            </p:cNvPr>
            <p:cNvSpPr>
              <a:spLocks/>
            </p:cNvSpPr>
            <p:nvPr/>
          </p:nvSpPr>
          <p:spPr bwMode="auto">
            <a:xfrm flipH="1">
              <a:off x="845526"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0" name="Freeform 546">
              <a:extLst>
                <a:ext uri="{FF2B5EF4-FFF2-40B4-BE49-F238E27FC236}">
                  <a16:creationId xmlns:a16="http://schemas.microsoft.com/office/drawing/2014/main" id="{296D1392-E439-4296-9778-4D770C79A2E8}"/>
                </a:ext>
              </a:extLst>
            </p:cNvPr>
            <p:cNvSpPr>
              <a:spLocks/>
            </p:cNvSpPr>
            <p:nvPr/>
          </p:nvSpPr>
          <p:spPr bwMode="auto">
            <a:xfrm flipH="1">
              <a:off x="519387" y="282977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1" name="Freeform 29">
              <a:extLst>
                <a:ext uri="{FF2B5EF4-FFF2-40B4-BE49-F238E27FC236}">
                  <a16:creationId xmlns:a16="http://schemas.microsoft.com/office/drawing/2014/main" id="{A7DE2403-60C7-4025-AC46-8669B87D922C}"/>
                </a:ext>
              </a:extLst>
            </p:cNvPr>
            <p:cNvSpPr>
              <a:spLocks/>
            </p:cNvSpPr>
            <p:nvPr/>
          </p:nvSpPr>
          <p:spPr bwMode="auto">
            <a:xfrm flipH="1">
              <a:off x="83663" y="283350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2" name="Freeform 31">
              <a:extLst>
                <a:ext uri="{FF2B5EF4-FFF2-40B4-BE49-F238E27FC236}">
                  <a16:creationId xmlns:a16="http://schemas.microsoft.com/office/drawing/2014/main" id="{10729E0B-C412-43C5-9E5B-8622F1E24BF3}"/>
                </a:ext>
              </a:extLst>
            </p:cNvPr>
            <p:cNvSpPr>
              <a:spLocks/>
            </p:cNvSpPr>
            <p:nvPr/>
          </p:nvSpPr>
          <p:spPr bwMode="auto">
            <a:xfrm flipH="1">
              <a:off x="190757" y="282977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 name="Freeform 30">
              <a:extLst>
                <a:ext uri="{FF2B5EF4-FFF2-40B4-BE49-F238E27FC236}">
                  <a16:creationId xmlns:a16="http://schemas.microsoft.com/office/drawing/2014/main" id="{EBC16467-A8FC-4767-B479-821C5AACEBC9}"/>
                </a:ext>
              </a:extLst>
            </p:cNvPr>
            <p:cNvSpPr>
              <a:spLocks/>
            </p:cNvSpPr>
            <p:nvPr/>
          </p:nvSpPr>
          <p:spPr bwMode="auto">
            <a:xfrm flipH="1">
              <a:off x="11874480"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 name="Freeform 32">
              <a:extLst>
                <a:ext uri="{FF2B5EF4-FFF2-40B4-BE49-F238E27FC236}">
                  <a16:creationId xmlns:a16="http://schemas.microsoft.com/office/drawing/2014/main" id="{8582C6D7-D089-4BD2-B086-3B28915FD22E}"/>
                </a:ext>
              </a:extLst>
            </p:cNvPr>
            <p:cNvSpPr>
              <a:spLocks/>
            </p:cNvSpPr>
            <p:nvPr/>
          </p:nvSpPr>
          <p:spPr bwMode="auto">
            <a:xfrm flipH="1">
              <a:off x="11981575"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 name="Freeform 403">
              <a:extLst>
                <a:ext uri="{FF2B5EF4-FFF2-40B4-BE49-F238E27FC236}">
                  <a16:creationId xmlns:a16="http://schemas.microsoft.com/office/drawing/2014/main" id="{606F5F8A-8CC4-440F-86B9-EA3776B2BA4C}"/>
                </a:ext>
              </a:extLst>
            </p:cNvPr>
            <p:cNvSpPr>
              <a:spLocks/>
            </p:cNvSpPr>
            <p:nvPr/>
          </p:nvSpPr>
          <p:spPr bwMode="auto">
            <a:xfrm flipH="1">
              <a:off x="11545853"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 name="Freeform 404">
              <a:extLst>
                <a:ext uri="{FF2B5EF4-FFF2-40B4-BE49-F238E27FC236}">
                  <a16:creationId xmlns:a16="http://schemas.microsoft.com/office/drawing/2014/main" id="{1528F21E-EB99-4A5A-9E43-FD5D55A545C0}"/>
                </a:ext>
              </a:extLst>
            </p:cNvPr>
            <p:cNvSpPr>
              <a:spLocks/>
            </p:cNvSpPr>
            <p:nvPr/>
          </p:nvSpPr>
          <p:spPr bwMode="auto">
            <a:xfrm flipH="1">
              <a:off x="11219711"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 name="Freeform 405">
              <a:extLst>
                <a:ext uri="{FF2B5EF4-FFF2-40B4-BE49-F238E27FC236}">
                  <a16:creationId xmlns:a16="http://schemas.microsoft.com/office/drawing/2014/main" id="{4B0EAE85-0C97-4A97-9332-66097D717A63}"/>
                </a:ext>
              </a:extLst>
            </p:cNvPr>
            <p:cNvSpPr>
              <a:spLocks/>
            </p:cNvSpPr>
            <p:nvPr/>
          </p:nvSpPr>
          <p:spPr bwMode="auto">
            <a:xfrm flipH="1">
              <a:off x="11652945"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 name="Freeform 406">
              <a:extLst>
                <a:ext uri="{FF2B5EF4-FFF2-40B4-BE49-F238E27FC236}">
                  <a16:creationId xmlns:a16="http://schemas.microsoft.com/office/drawing/2014/main" id="{B2CF78D2-78D4-4FF0-A9CB-63AF612D3206}"/>
                </a:ext>
              </a:extLst>
            </p:cNvPr>
            <p:cNvSpPr>
              <a:spLocks/>
            </p:cNvSpPr>
            <p:nvPr/>
          </p:nvSpPr>
          <p:spPr bwMode="auto">
            <a:xfrm flipH="1">
              <a:off x="11326806"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 name="Freeform 29">
              <a:extLst>
                <a:ext uri="{FF2B5EF4-FFF2-40B4-BE49-F238E27FC236}">
                  <a16:creationId xmlns:a16="http://schemas.microsoft.com/office/drawing/2014/main" id="{381A07A5-4B99-4ABB-9659-2B16C60BD3DE}"/>
                </a:ext>
              </a:extLst>
            </p:cNvPr>
            <p:cNvSpPr>
              <a:spLocks/>
            </p:cNvSpPr>
            <p:nvPr/>
          </p:nvSpPr>
          <p:spPr bwMode="auto">
            <a:xfrm flipH="1">
              <a:off x="10891083"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 name="Freeform 31">
              <a:extLst>
                <a:ext uri="{FF2B5EF4-FFF2-40B4-BE49-F238E27FC236}">
                  <a16:creationId xmlns:a16="http://schemas.microsoft.com/office/drawing/2014/main" id="{D54498B5-A780-4F4C-A49E-23D947DDD3D9}"/>
                </a:ext>
              </a:extLst>
            </p:cNvPr>
            <p:cNvSpPr>
              <a:spLocks/>
            </p:cNvSpPr>
            <p:nvPr/>
          </p:nvSpPr>
          <p:spPr bwMode="auto">
            <a:xfrm flipH="1">
              <a:off x="10998177"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 name="Freeform 29">
              <a:extLst>
                <a:ext uri="{FF2B5EF4-FFF2-40B4-BE49-F238E27FC236}">
                  <a16:creationId xmlns:a16="http://schemas.microsoft.com/office/drawing/2014/main" id="{816AC04F-87E4-4453-8955-4F5B6AC63B42}"/>
                </a:ext>
              </a:extLst>
            </p:cNvPr>
            <p:cNvSpPr>
              <a:spLocks/>
            </p:cNvSpPr>
            <p:nvPr/>
          </p:nvSpPr>
          <p:spPr bwMode="auto">
            <a:xfrm flipH="1">
              <a:off x="10562455"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 name="Freeform 30">
              <a:extLst>
                <a:ext uri="{FF2B5EF4-FFF2-40B4-BE49-F238E27FC236}">
                  <a16:creationId xmlns:a16="http://schemas.microsoft.com/office/drawing/2014/main" id="{D10180E1-5136-4852-A120-2FA6F99D68E7}"/>
                </a:ext>
              </a:extLst>
            </p:cNvPr>
            <p:cNvSpPr>
              <a:spLocks/>
            </p:cNvSpPr>
            <p:nvPr/>
          </p:nvSpPr>
          <p:spPr bwMode="auto">
            <a:xfrm flipH="1">
              <a:off x="10236313"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 name="Freeform 31">
              <a:extLst>
                <a:ext uri="{FF2B5EF4-FFF2-40B4-BE49-F238E27FC236}">
                  <a16:creationId xmlns:a16="http://schemas.microsoft.com/office/drawing/2014/main" id="{CBB855A4-1E9D-42A6-9F78-FC43E68A6305}"/>
                </a:ext>
              </a:extLst>
            </p:cNvPr>
            <p:cNvSpPr>
              <a:spLocks/>
            </p:cNvSpPr>
            <p:nvPr/>
          </p:nvSpPr>
          <p:spPr bwMode="auto">
            <a:xfrm flipH="1">
              <a:off x="10669548"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 name="Freeform 32">
              <a:extLst>
                <a:ext uri="{FF2B5EF4-FFF2-40B4-BE49-F238E27FC236}">
                  <a16:creationId xmlns:a16="http://schemas.microsoft.com/office/drawing/2014/main" id="{1B8A5A80-3541-497F-B6C5-D54C9B554334}"/>
                </a:ext>
              </a:extLst>
            </p:cNvPr>
            <p:cNvSpPr>
              <a:spLocks/>
            </p:cNvSpPr>
            <p:nvPr/>
          </p:nvSpPr>
          <p:spPr bwMode="auto">
            <a:xfrm flipH="1">
              <a:off x="10343408"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 name="Freeform 29">
              <a:extLst>
                <a:ext uri="{FF2B5EF4-FFF2-40B4-BE49-F238E27FC236}">
                  <a16:creationId xmlns:a16="http://schemas.microsoft.com/office/drawing/2014/main" id="{4A5DA074-0347-42CE-A3CC-05EDDB2F1B26}"/>
                </a:ext>
              </a:extLst>
            </p:cNvPr>
            <p:cNvSpPr>
              <a:spLocks/>
            </p:cNvSpPr>
            <p:nvPr/>
          </p:nvSpPr>
          <p:spPr bwMode="auto">
            <a:xfrm flipH="1">
              <a:off x="9907685"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 name="Freeform 30">
              <a:extLst>
                <a:ext uri="{FF2B5EF4-FFF2-40B4-BE49-F238E27FC236}">
                  <a16:creationId xmlns:a16="http://schemas.microsoft.com/office/drawing/2014/main" id="{0832DEEF-DDC8-4E3B-9E70-AED27E53E560}"/>
                </a:ext>
              </a:extLst>
            </p:cNvPr>
            <p:cNvSpPr>
              <a:spLocks/>
            </p:cNvSpPr>
            <p:nvPr/>
          </p:nvSpPr>
          <p:spPr bwMode="auto">
            <a:xfrm flipH="1">
              <a:off x="9581544"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 name="Freeform 31">
              <a:extLst>
                <a:ext uri="{FF2B5EF4-FFF2-40B4-BE49-F238E27FC236}">
                  <a16:creationId xmlns:a16="http://schemas.microsoft.com/office/drawing/2014/main" id="{B01C2F5E-6796-4EED-854B-917C31A51E71}"/>
                </a:ext>
              </a:extLst>
            </p:cNvPr>
            <p:cNvSpPr>
              <a:spLocks/>
            </p:cNvSpPr>
            <p:nvPr/>
          </p:nvSpPr>
          <p:spPr bwMode="auto">
            <a:xfrm flipH="1">
              <a:off x="10014780"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 name="Freeform 32">
              <a:extLst>
                <a:ext uri="{FF2B5EF4-FFF2-40B4-BE49-F238E27FC236}">
                  <a16:creationId xmlns:a16="http://schemas.microsoft.com/office/drawing/2014/main" id="{B3E0B317-DD1F-4BEF-874B-EFA24AB15402}"/>
                </a:ext>
              </a:extLst>
            </p:cNvPr>
            <p:cNvSpPr>
              <a:spLocks/>
            </p:cNvSpPr>
            <p:nvPr/>
          </p:nvSpPr>
          <p:spPr bwMode="auto">
            <a:xfrm flipH="1">
              <a:off x="9688639"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 name="Freeform 29">
              <a:extLst>
                <a:ext uri="{FF2B5EF4-FFF2-40B4-BE49-F238E27FC236}">
                  <a16:creationId xmlns:a16="http://schemas.microsoft.com/office/drawing/2014/main" id="{8384A136-FACA-4243-9386-CEE3B7FF2361}"/>
                </a:ext>
              </a:extLst>
            </p:cNvPr>
            <p:cNvSpPr>
              <a:spLocks/>
            </p:cNvSpPr>
            <p:nvPr/>
          </p:nvSpPr>
          <p:spPr bwMode="auto">
            <a:xfrm flipH="1">
              <a:off x="9252916"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 name="Freeform 30">
              <a:extLst>
                <a:ext uri="{FF2B5EF4-FFF2-40B4-BE49-F238E27FC236}">
                  <a16:creationId xmlns:a16="http://schemas.microsoft.com/office/drawing/2014/main" id="{30C7A2AD-148E-4F74-82FE-A20AA30DF11E}"/>
                </a:ext>
              </a:extLst>
            </p:cNvPr>
            <p:cNvSpPr>
              <a:spLocks/>
            </p:cNvSpPr>
            <p:nvPr/>
          </p:nvSpPr>
          <p:spPr bwMode="auto">
            <a:xfrm flipH="1">
              <a:off x="8926775"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 name="Freeform 31">
              <a:extLst>
                <a:ext uri="{FF2B5EF4-FFF2-40B4-BE49-F238E27FC236}">
                  <a16:creationId xmlns:a16="http://schemas.microsoft.com/office/drawing/2014/main" id="{867C3ECA-9BCB-41C1-81F3-13A7FBB3A620}"/>
                </a:ext>
              </a:extLst>
            </p:cNvPr>
            <p:cNvSpPr>
              <a:spLocks/>
            </p:cNvSpPr>
            <p:nvPr/>
          </p:nvSpPr>
          <p:spPr bwMode="auto">
            <a:xfrm flipH="1">
              <a:off x="9360011"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 name="Freeform 32">
              <a:extLst>
                <a:ext uri="{FF2B5EF4-FFF2-40B4-BE49-F238E27FC236}">
                  <a16:creationId xmlns:a16="http://schemas.microsoft.com/office/drawing/2014/main" id="{71AF6C65-04D1-44BE-B8F8-455F881F5EB4}"/>
                </a:ext>
              </a:extLst>
            </p:cNvPr>
            <p:cNvSpPr>
              <a:spLocks/>
            </p:cNvSpPr>
            <p:nvPr/>
          </p:nvSpPr>
          <p:spPr bwMode="auto">
            <a:xfrm flipH="1">
              <a:off x="9033870"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 name="Freeform 29">
              <a:extLst>
                <a:ext uri="{FF2B5EF4-FFF2-40B4-BE49-F238E27FC236}">
                  <a16:creationId xmlns:a16="http://schemas.microsoft.com/office/drawing/2014/main" id="{3F00F70B-8021-4B4F-A6CA-FB292957867B}"/>
                </a:ext>
              </a:extLst>
            </p:cNvPr>
            <p:cNvSpPr>
              <a:spLocks/>
            </p:cNvSpPr>
            <p:nvPr/>
          </p:nvSpPr>
          <p:spPr bwMode="auto">
            <a:xfrm flipH="1">
              <a:off x="8598148"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 name="Freeform 30">
              <a:extLst>
                <a:ext uri="{FF2B5EF4-FFF2-40B4-BE49-F238E27FC236}">
                  <a16:creationId xmlns:a16="http://schemas.microsoft.com/office/drawing/2014/main" id="{B4EBCF14-7DA3-4676-91BD-09C9739D4906}"/>
                </a:ext>
              </a:extLst>
            </p:cNvPr>
            <p:cNvSpPr>
              <a:spLocks/>
            </p:cNvSpPr>
            <p:nvPr/>
          </p:nvSpPr>
          <p:spPr bwMode="auto">
            <a:xfrm flipH="1">
              <a:off x="8272007"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 name="Freeform 31">
              <a:extLst>
                <a:ext uri="{FF2B5EF4-FFF2-40B4-BE49-F238E27FC236}">
                  <a16:creationId xmlns:a16="http://schemas.microsoft.com/office/drawing/2014/main" id="{3C8A097F-DD68-4725-A275-728839BB5548}"/>
                </a:ext>
              </a:extLst>
            </p:cNvPr>
            <p:cNvSpPr>
              <a:spLocks/>
            </p:cNvSpPr>
            <p:nvPr/>
          </p:nvSpPr>
          <p:spPr bwMode="auto">
            <a:xfrm flipH="1">
              <a:off x="8705242"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 name="Freeform 32">
              <a:extLst>
                <a:ext uri="{FF2B5EF4-FFF2-40B4-BE49-F238E27FC236}">
                  <a16:creationId xmlns:a16="http://schemas.microsoft.com/office/drawing/2014/main" id="{4B6A36A2-898B-4FC6-9109-1231547373C0}"/>
                </a:ext>
              </a:extLst>
            </p:cNvPr>
            <p:cNvSpPr>
              <a:spLocks/>
            </p:cNvSpPr>
            <p:nvPr/>
          </p:nvSpPr>
          <p:spPr bwMode="auto">
            <a:xfrm flipH="1">
              <a:off x="8379101"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 name="Freeform 425">
              <a:extLst>
                <a:ext uri="{FF2B5EF4-FFF2-40B4-BE49-F238E27FC236}">
                  <a16:creationId xmlns:a16="http://schemas.microsoft.com/office/drawing/2014/main" id="{021DA16D-21AD-463B-AB5E-98D37FC65AAC}"/>
                </a:ext>
              </a:extLst>
            </p:cNvPr>
            <p:cNvSpPr>
              <a:spLocks/>
            </p:cNvSpPr>
            <p:nvPr/>
          </p:nvSpPr>
          <p:spPr bwMode="auto">
            <a:xfrm flipH="1">
              <a:off x="7943379"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 name="Freeform 426">
              <a:extLst>
                <a:ext uri="{FF2B5EF4-FFF2-40B4-BE49-F238E27FC236}">
                  <a16:creationId xmlns:a16="http://schemas.microsoft.com/office/drawing/2014/main" id="{977918E1-3770-416B-A895-14206573EBA2}"/>
                </a:ext>
              </a:extLst>
            </p:cNvPr>
            <p:cNvSpPr>
              <a:spLocks/>
            </p:cNvSpPr>
            <p:nvPr/>
          </p:nvSpPr>
          <p:spPr bwMode="auto">
            <a:xfrm flipH="1">
              <a:off x="7617237"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 name="Freeform 427">
              <a:extLst>
                <a:ext uri="{FF2B5EF4-FFF2-40B4-BE49-F238E27FC236}">
                  <a16:creationId xmlns:a16="http://schemas.microsoft.com/office/drawing/2014/main" id="{7A3A3F32-DAF2-4810-A6F3-06D3D1FE82C9}"/>
                </a:ext>
              </a:extLst>
            </p:cNvPr>
            <p:cNvSpPr>
              <a:spLocks/>
            </p:cNvSpPr>
            <p:nvPr/>
          </p:nvSpPr>
          <p:spPr bwMode="auto">
            <a:xfrm flipH="1">
              <a:off x="8050472"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 name="Freeform 428">
              <a:extLst>
                <a:ext uri="{FF2B5EF4-FFF2-40B4-BE49-F238E27FC236}">
                  <a16:creationId xmlns:a16="http://schemas.microsoft.com/office/drawing/2014/main" id="{E3E01BC9-279B-4F0E-A33E-59F0C08DA4A5}"/>
                </a:ext>
              </a:extLst>
            </p:cNvPr>
            <p:cNvSpPr>
              <a:spLocks/>
            </p:cNvSpPr>
            <p:nvPr/>
          </p:nvSpPr>
          <p:spPr bwMode="auto">
            <a:xfrm flipH="1">
              <a:off x="7724332" y="282977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 name="Freeform 29">
              <a:extLst>
                <a:ext uri="{FF2B5EF4-FFF2-40B4-BE49-F238E27FC236}">
                  <a16:creationId xmlns:a16="http://schemas.microsoft.com/office/drawing/2014/main" id="{8D90933B-2F75-4EE8-871B-FD9DC0C82B58}"/>
                </a:ext>
              </a:extLst>
            </p:cNvPr>
            <p:cNvSpPr>
              <a:spLocks/>
            </p:cNvSpPr>
            <p:nvPr/>
          </p:nvSpPr>
          <p:spPr bwMode="auto">
            <a:xfrm flipH="1">
              <a:off x="7288609" y="2833506"/>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 name="Freeform 31">
              <a:extLst>
                <a:ext uri="{FF2B5EF4-FFF2-40B4-BE49-F238E27FC236}">
                  <a16:creationId xmlns:a16="http://schemas.microsoft.com/office/drawing/2014/main" id="{DB39CD11-82D9-44CD-9F8B-0B5D50B97544}"/>
                </a:ext>
              </a:extLst>
            </p:cNvPr>
            <p:cNvSpPr>
              <a:spLocks/>
            </p:cNvSpPr>
            <p:nvPr/>
          </p:nvSpPr>
          <p:spPr bwMode="auto">
            <a:xfrm flipH="1">
              <a:off x="7395703" y="282977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6" name="Group 1805">
            <a:extLst>
              <a:ext uri="{FF2B5EF4-FFF2-40B4-BE49-F238E27FC236}">
                <a16:creationId xmlns:a16="http://schemas.microsoft.com/office/drawing/2014/main" id="{BE72D951-75A4-4DA9-8903-264B4C8AD6CE}"/>
              </a:ext>
            </a:extLst>
          </p:cNvPr>
          <p:cNvGrpSpPr/>
          <p:nvPr userDrawn="1"/>
        </p:nvGrpSpPr>
        <p:grpSpPr>
          <a:xfrm>
            <a:off x="85341" y="3262900"/>
            <a:ext cx="12250686" cy="180153"/>
            <a:chOff x="83663" y="3120085"/>
            <a:chExt cx="12009863" cy="176637"/>
          </a:xfrm>
        </p:grpSpPr>
        <p:sp>
          <p:nvSpPr>
            <p:cNvPr id="183" name="Freeform 29">
              <a:extLst>
                <a:ext uri="{FF2B5EF4-FFF2-40B4-BE49-F238E27FC236}">
                  <a16:creationId xmlns:a16="http://schemas.microsoft.com/office/drawing/2014/main" id="{264AC6E7-01D5-40D8-8743-B48FAE547197}"/>
                </a:ext>
              </a:extLst>
            </p:cNvPr>
            <p:cNvSpPr>
              <a:spLocks/>
            </p:cNvSpPr>
            <p:nvPr/>
          </p:nvSpPr>
          <p:spPr bwMode="auto">
            <a:xfrm>
              <a:off x="305196"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4" name="Freeform 30">
              <a:extLst>
                <a:ext uri="{FF2B5EF4-FFF2-40B4-BE49-F238E27FC236}">
                  <a16:creationId xmlns:a16="http://schemas.microsoft.com/office/drawing/2014/main" id="{AF1A290E-9D5C-4D3E-B58F-B8A8F93E7AEE}"/>
                </a:ext>
              </a:extLst>
            </p:cNvPr>
            <p:cNvSpPr>
              <a:spLocks/>
            </p:cNvSpPr>
            <p:nvPr/>
          </p:nvSpPr>
          <p:spPr bwMode="auto">
            <a:xfrm>
              <a:off x="631337"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5" name="Freeform 31">
              <a:extLst>
                <a:ext uri="{FF2B5EF4-FFF2-40B4-BE49-F238E27FC236}">
                  <a16:creationId xmlns:a16="http://schemas.microsoft.com/office/drawing/2014/main" id="{A66BF2C9-ABEB-49A8-9D26-1799DD2BABDD}"/>
                </a:ext>
              </a:extLst>
            </p:cNvPr>
            <p:cNvSpPr>
              <a:spLocks/>
            </p:cNvSpPr>
            <p:nvPr/>
          </p:nvSpPr>
          <p:spPr bwMode="auto">
            <a:xfrm>
              <a:off x="83663"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6" name="Freeform 32">
              <a:extLst>
                <a:ext uri="{FF2B5EF4-FFF2-40B4-BE49-F238E27FC236}">
                  <a16:creationId xmlns:a16="http://schemas.microsoft.com/office/drawing/2014/main" id="{EFED73C6-3651-46CB-8675-80B071CA7A17}"/>
                </a:ext>
              </a:extLst>
            </p:cNvPr>
            <p:cNvSpPr>
              <a:spLocks/>
            </p:cNvSpPr>
            <p:nvPr/>
          </p:nvSpPr>
          <p:spPr bwMode="auto">
            <a:xfrm>
              <a:off x="412290"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7" name="Freeform 29">
              <a:extLst>
                <a:ext uri="{FF2B5EF4-FFF2-40B4-BE49-F238E27FC236}">
                  <a16:creationId xmlns:a16="http://schemas.microsoft.com/office/drawing/2014/main" id="{42D6DE5F-4428-42A4-8443-3D7AEB80BF16}"/>
                </a:ext>
              </a:extLst>
            </p:cNvPr>
            <p:cNvSpPr>
              <a:spLocks/>
            </p:cNvSpPr>
            <p:nvPr/>
          </p:nvSpPr>
          <p:spPr bwMode="auto">
            <a:xfrm>
              <a:off x="959966"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8" name="Freeform 30">
              <a:extLst>
                <a:ext uri="{FF2B5EF4-FFF2-40B4-BE49-F238E27FC236}">
                  <a16:creationId xmlns:a16="http://schemas.microsoft.com/office/drawing/2014/main" id="{77EAB4FC-86D4-4318-80A7-44794FA6B27F}"/>
                </a:ext>
              </a:extLst>
            </p:cNvPr>
            <p:cNvSpPr>
              <a:spLocks/>
            </p:cNvSpPr>
            <p:nvPr/>
          </p:nvSpPr>
          <p:spPr bwMode="auto">
            <a:xfrm>
              <a:off x="1286106"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89" name="Freeform 31">
              <a:extLst>
                <a:ext uri="{FF2B5EF4-FFF2-40B4-BE49-F238E27FC236}">
                  <a16:creationId xmlns:a16="http://schemas.microsoft.com/office/drawing/2014/main" id="{DB3DD124-1B6A-4866-BBFD-7F9A76EB767B}"/>
                </a:ext>
              </a:extLst>
            </p:cNvPr>
            <p:cNvSpPr>
              <a:spLocks/>
            </p:cNvSpPr>
            <p:nvPr/>
          </p:nvSpPr>
          <p:spPr bwMode="auto">
            <a:xfrm>
              <a:off x="738432"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0" name="Freeform 32">
              <a:extLst>
                <a:ext uri="{FF2B5EF4-FFF2-40B4-BE49-F238E27FC236}">
                  <a16:creationId xmlns:a16="http://schemas.microsoft.com/office/drawing/2014/main" id="{3D7A3F88-AAA4-4E6D-8BB1-79ECBB63C7E2}"/>
                </a:ext>
              </a:extLst>
            </p:cNvPr>
            <p:cNvSpPr>
              <a:spLocks/>
            </p:cNvSpPr>
            <p:nvPr/>
          </p:nvSpPr>
          <p:spPr bwMode="auto">
            <a:xfrm>
              <a:off x="1067060"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1" name="Freeform 29">
              <a:extLst>
                <a:ext uri="{FF2B5EF4-FFF2-40B4-BE49-F238E27FC236}">
                  <a16:creationId xmlns:a16="http://schemas.microsoft.com/office/drawing/2014/main" id="{C7F4F5A3-B635-40FF-90A9-D0FD41B4EF4C}"/>
                </a:ext>
              </a:extLst>
            </p:cNvPr>
            <p:cNvSpPr>
              <a:spLocks/>
            </p:cNvSpPr>
            <p:nvPr/>
          </p:nvSpPr>
          <p:spPr bwMode="auto">
            <a:xfrm>
              <a:off x="1614734"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2" name="Freeform 30">
              <a:extLst>
                <a:ext uri="{FF2B5EF4-FFF2-40B4-BE49-F238E27FC236}">
                  <a16:creationId xmlns:a16="http://schemas.microsoft.com/office/drawing/2014/main" id="{83F4EA44-920C-4715-B68B-64BF293BDB53}"/>
                </a:ext>
              </a:extLst>
            </p:cNvPr>
            <p:cNvSpPr>
              <a:spLocks/>
            </p:cNvSpPr>
            <p:nvPr/>
          </p:nvSpPr>
          <p:spPr bwMode="auto">
            <a:xfrm>
              <a:off x="1940875"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3" name="Freeform 31">
              <a:extLst>
                <a:ext uri="{FF2B5EF4-FFF2-40B4-BE49-F238E27FC236}">
                  <a16:creationId xmlns:a16="http://schemas.microsoft.com/office/drawing/2014/main" id="{ACA41A8C-96F8-44FF-9C1A-50DD1B02B65C}"/>
                </a:ext>
              </a:extLst>
            </p:cNvPr>
            <p:cNvSpPr>
              <a:spLocks/>
            </p:cNvSpPr>
            <p:nvPr/>
          </p:nvSpPr>
          <p:spPr bwMode="auto">
            <a:xfrm>
              <a:off x="1393201"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4" name="Freeform 32">
              <a:extLst>
                <a:ext uri="{FF2B5EF4-FFF2-40B4-BE49-F238E27FC236}">
                  <a16:creationId xmlns:a16="http://schemas.microsoft.com/office/drawing/2014/main" id="{9274AA7E-AF9E-4B39-BA51-CA52B0A105AA}"/>
                </a:ext>
              </a:extLst>
            </p:cNvPr>
            <p:cNvSpPr>
              <a:spLocks/>
            </p:cNvSpPr>
            <p:nvPr/>
          </p:nvSpPr>
          <p:spPr bwMode="auto">
            <a:xfrm>
              <a:off x="1721829"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5" name="Freeform 29">
              <a:extLst>
                <a:ext uri="{FF2B5EF4-FFF2-40B4-BE49-F238E27FC236}">
                  <a16:creationId xmlns:a16="http://schemas.microsoft.com/office/drawing/2014/main" id="{1D2111FD-9B98-4E66-B477-66949920875E}"/>
                </a:ext>
              </a:extLst>
            </p:cNvPr>
            <p:cNvSpPr>
              <a:spLocks/>
            </p:cNvSpPr>
            <p:nvPr/>
          </p:nvSpPr>
          <p:spPr bwMode="auto">
            <a:xfrm>
              <a:off x="2269503"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6" name="Freeform 30">
              <a:extLst>
                <a:ext uri="{FF2B5EF4-FFF2-40B4-BE49-F238E27FC236}">
                  <a16:creationId xmlns:a16="http://schemas.microsoft.com/office/drawing/2014/main" id="{6AA312F4-25D1-4D24-B568-08ED8ACA4CBE}"/>
                </a:ext>
              </a:extLst>
            </p:cNvPr>
            <p:cNvSpPr>
              <a:spLocks/>
            </p:cNvSpPr>
            <p:nvPr/>
          </p:nvSpPr>
          <p:spPr bwMode="auto">
            <a:xfrm>
              <a:off x="2595644"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7" name="Freeform 31">
              <a:extLst>
                <a:ext uri="{FF2B5EF4-FFF2-40B4-BE49-F238E27FC236}">
                  <a16:creationId xmlns:a16="http://schemas.microsoft.com/office/drawing/2014/main" id="{E87D0181-2200-42D3-8970-991B9930F40D}"/>
                </a:ext>
              </a:extLst>
            </p:cNvPr>
            <p:cNvSpPr>
              <a:spLocks/>
            </p:cNvSpPr>
            <p:nvPr/>
          </p:nvSpPr>
          <p:spPr bwMode="auto">
            <a:xfrm>
              <a:off x="2047969"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8" name="Freeform 32">
              <a:extLst>
                <a:ext uri="{FF2B5EF4-FFF2-40B4-BE49-F238E27FC236}">
                  <a16:creationId xmlns:a16="http://schemas.microsoft.com/office/drawing/2014/main" id="{09443674-B67D-46F8-BCC5-5ED0CA5F6D08}"/>
                </a:ext>
              </a:extLst>
            </p:cNvPr>
            <p:cNvSpPr>
              <a:spLocks/>
            </p:cNvSpPr>
            <p:nvPr/>
          </p:nvSpPr>
          <p:spPr bwMode="auto">
            <a:xfrm>
              <a:off x="2376598"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99" name="Freeform 565">
              <a:extLst>
                <a:ext uri="{FF2B5EF4-FFF2-40B4-BE49-F238E27FC236}">
                  <a16:creationId xmlns:a16="http://schemas.microsoft.com/office/drawing/2014/main" id="{10810694-117B-4425-868B-0E45A3DFC500}"/>
                </a:ext>
              </a:extLst>
            </p:cNvPr>
            <p:cNvSpPr>
              <a:spLocks/>
            </p:cNvSpPr>
            <p:nvPr/>
          </p:nvSpPr>
          <p:spPr bwMode="auto">
            <a:xfrm>
              <a:off x="2924272"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0" name="Freeform 566">
              <a:extLst>
                <a:ext uri="{FF2B5EF4-FFF2-40B4-BE49-F238E27FC236}">
                  <a16:creationId xmlns:a16="http://schemas.microsoft.com/office/drawing/2014/main" id="{AC606DA5-EC36-49E7-9FD5-59A03F72C6FD}"/>
                </a:ext>
              </a:extLst>
            </p:cNvPr>
            <p:cNvSpPr>
              <a:spLocks/>
            </p:cNvSpPr>
            <p:nvPr/>
          </p:nvSpPr>
          <p:spPr bwMode="auto">
            <a:xfrm>
              <a:off x="3250413"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1" name="Freeform 567">
              <a:extLst>
                <a:ext uri="{FF2B5EF4-FFF2-40B4-BE49-F238E27FC236}">
                  <a16:creationId xmlns:a16="http://schemas.microsoft.com/office/drawing/2014/main" id="{5640AFA6-64C6-41DF-B7CE-4EAAA7A39248}"/>
                </a:ext>
              </a:extLst>
            </p:cNvPr>
            <p:cNvSpPr>
              <a:spLocks/>
            </p:cNvSpPr>
            <p:nvPr/>
          </p:nvSpPr>
          <p:spPr bwMode="auto">
            <a:xfrm>
              <a:off x="2702739"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2" name="Freeform 568">
              <a:extLst>
                <a:ext uri="{FF2B5EF4-FFF2-40B4-BE49-F238E27FC236}">
                  <a16:creationId xmlns:a16="http://schemas.microsoft.com/office/drawing/2014/main" id="{36AAF8C4-4FBE-4DDD-B437-FB23809EF672}"/>
                </a:ext>
              </a:extLst>
            </p:cNvPr>
            <p:cNvSpPr>
              <a:spLocks/>
            </p:cNvSpPr>
            <p:nvPr/>
          </p:nvSpPr>
          <p:spPr bwMode="auto">
            <a:xfrm>
              <a:off x="3031366"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3" name="Freeform 29">
              <a:extLst>
                <a:ext uri="{FF2B5EF4-FFF2-40B4-BE49-F238E27FC236}">
                  <a16:creationId xmlns:a16="http://schemas.microsoft.com/office/drawing/2014/main" id="{7107F083-C1CA-46E9-AECD-5B7DFF24F925}"/>
                </a:ext>
              </a:extLst>
            </p:cNvPr>
            <p:cNvSpPr>
              <a:spLocks/>
            </p:cNvSpPr>
            <p:nvPr/>
          </p:nvSpPr>
          <p:spPr bwMode="auto">
            <a:xfrm>
              <a:off x="3579042"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4" name="Freeform 31">
              <a:extLst>
                <a:ext uri="{FF2B5EF4-FFF2-40B4-BE49-F238E27FC236}">
                  <a16:creationId xmlns:a16="http://schemas.microsoft.com/office/drawing/2014/main" id="{662C187E-86A1-4E26-943E-5B32AC16744E}"/>
                </a:ext>
              </a:extLst>
            </p:cNvPr>
            <p:cNvSpPr>
              <a:spLocks/>
            </p:cNvSpPr>
            <p:nvPr/>
          </p:nvSpPr>
          <p:spPr bwMode="auto">
            <a:xfrm>
              <a:off x="3357508"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5" name="Freeform 29">
              <a:extLst>
                <a:ext uri="{FF2B5EF4-FFF2-40B4-BE49-F238E27FC236}">
                  <a16:creationId xmlns:a16="http://schemas.microsoft.com/office/drawing/2014/main" id="{1B5A5D4F-0025-4488-9054-087EAF766490}"/>
                </a:ext>
              </a:extLst>
            </p:cNvPr>
            <p:cNvSpPr>
              <a:spLocks/>
            </p:cNvSpPr>
            <p:nvPr/>
          </p:nvSpPr>
          <p:spPr bwMode="auto">
            <a:xfrm>
              <a:off x="3907670"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6" name="Freeform 30">
              <a:extLst>
                <a:ext uri="{FF2B5EF4-FFF2-40B4-BE49-F238E27FC236}">
                  <a16:creationId xmlns:a16="http://schemas.microsoft.com/office/drawing/2014/main" id="{30157D0E-8DD5-49D3-B70F-B3C56EEE4F63}"/>
                </a:ext>
              </a:extLst>
            </p:cNvPr>
            <p:cNvSpPr>
              <a:spLocks/>
            </p:cNvSpPr>
            <p:nvPr/>
          </p:nvSpPr>
          <p:spPr bwMode="auto">
            <a:xfrm>
              <a:off x="4233811"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7" name="Freeform 31">
              <a:extLst>
                <a:ext uri="{FF2B5EF4-FFF2-40B4-BE49-F238E27FC236}">
                  <a16:creationId xmlns:a16="http://schemas.microsoft.com/office/drawing/2014/main" id="{BCE73DE1-9D13-42B1-B5A4-EE5D3CC536C1}"/>
                </a:ext>
              </a:extLst>
            </p:cNvPr>
            <p:cNvSpPr>
              <a:spLocks/>
            </p:cNvSpPr>
            <p:nvPr/>
          </p:nvSpPr>
          <p:spPr bwMode="auto">
            <a:xfrm>
              <a:off x="3686136"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8" name="Freeform 32">
              <a:extLst>
                <a:ext uri="{FF2B5EF4-FFF2-40B4-BE49-F238E27FC236}">
                  <a16:creationId xmlns:a16="http://schemas.microsoft.com/office/drawing/2014/main" id="{060FBDA3-C2AE-4610-91C3-35224DD7C2B4}"/>
                </a:ext>
              </a:extLst>
            </p:cNvPr>
            <p:cNvSpPr>
              <a:spLocks/>
            </p:cNvSpPr>
            <p:nvPr/>
          </p:nvSpPr>
          <p:spPr bwMode="auto">
            <a:xfrm>
              <a:off x="4014764"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09" name="Freeform 29">
              <a:extLst>
                <a:ext uri="{FF2B5EF4-FFF2-40B4-BE49-F238E27FC236}">
                  <a16:creationId xmlns:a16="http://schemas.microsoft.com/office/drawing/2014/main" id="{6AE82579-1DC0-49FB-9D06-FD9A2B3B7C20}"/>
                </a:ext>
              </a:extLst>
            </p:cNvPr>
            <p:cNvSpPr>
              <a:spLocks/>
            </p:cNvSpPr>
            <p:nvPr/>
          </p:nvSpPr>
          <p:spPr bwMode="auto">
            <a:xfrm>
              <a:off x="4562439"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0" name="Freeform 30">
              <a:extLst>
                <a:ext uri="{FF2B5EF4-FFF2-40B4-BE49-F238E27FC236}">
                  <a16:creationId xmlns:a16="http://schemas.microsoft.com/office/drawing/2014/main" id="{420E8154-BE21-4CDB-A231-44ABDB3F8107}"/>
                </a:ext>
              </a:extLst>
            </p:cNvPr>
            <p:cNvSpPr>
              <a:spLocks/>
            </p:cNvSpPr>
            <p:nvPr/>
          </p:nvSpPr>
          <p:spPr bwMode="auto">
            <a:xfrm>
              <a:off x="4888580"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1" name="Freeform 31">
              <a:extLst>
                <a:ext uri="{FF2B5EF4-FFF2-40B4-BE49-F238E27FC236}">
                  <a16:creationId xmlns:a16="http://schemas.microsoft.com/office/drawing/2014/main" id="{D0FE40C5-7CA9-4F36-A9E9-DA9E0272D631}"/>
                </a:ext>
              </a:extLst>
            </p:cNvPr>
            <p:cNvSpPr>
              <a:spLocks/>
            </p:cNvSpPr>
            <p:nvPr/>
          </p:nvSpPr>
          <p:spPr bwMode="auto">
            <a:xfrm>
              <a:off x="4340905"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2" name="Freeform 32">
              <a:extLst>
                <a:ext uri="{FF2B5EF4-FFF2-40B4-BE49-F238E27FC236}">
                  <a16:creationId xmlns:a16="http://schemas.microsoft.com/office/drawing/2014/main" id="{958440EA-219C-4DC4-9A0F-F2CAE4033EDC}"/>
                </a:ext>
              </a:extLst>
            </p:cNvPr>
            <p:cNvSpPr>
              <a:spLocks/>
            </p:cNvSpPr>
            <p:nvPr/>
          </p:nvSpPr>
          <p:spPr bwMode="auto">
            <a:xfrm>
              <a:off x="4669534"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3" name="Freeform 29">
              <a:extLst>
                <a:ext uri="{FF2B5EF4-FFF2-40B4-BE49-F238E27FC236}">
                  <a16:creationId xmlns:a16="http://schemas.microsoft.com/office/drawing/2014/main" id="{912864C7-C94E-4178-B058-7D9C60129C10}"/>
                </a:ext>
              </a:extLst>
            </p:cNvPr>
            <p:cNvSpPr>
              <a:spLocks/>
            </p:cNvSpPr>
            <p:nvPr/>
          </p:nvSpPr>
          <p:spPr bwMode="auto">
            <a:xfrm>
              <a:off x="5217208"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4" name="Freeform 30">
              <a:extLst>
                <a:ext uri="{FF2B5EF4-FFF2-40B4-BE49-F238E27FC236}">
                  <a16:creationId xmlns:a16="http://schemas.microsoft.com/office/drawing/2014/main" id="{B1D54496-C029-4D78-B5F8-49FC57F187CE}"/>
                </a:ext>
              </a:extLst>
            </p:cNvPr>
            <p:cNvSpPr>
              <a:spLocks/>
            </p:cNvSpPr>
            <p:nvPr/>
          </p:nvSpPr>
          <p:spPr bwMode="auto">
            <a:xfrm>
              <a:off x="5543348"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5" name="Freeform 31">
              <a:extLst>
                <a:ext uri="{FF2B5EF4-FFF2-40B4-BE49-F238E27FC236}">
                  <a16:creationId xmlns:a16="http://schemas.microsoft.com/office/drawing/2014/main" id="{2C4A7F03-9D2D-4B9A-9AFF-1546D3CE7C29}"/>
                </a:ext>
              </a:extLst>
            </p:cNvPr>
            <p:cNvSpPr>
              <a:spLocks/>
            </p:cNvSpPr>
            <p:nvPr/>
          </p:nvSpPr>
          <p:spPr bwMode="auto">
            <a:xfrm>
              <a:off x="4995674"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6" name="Freeform 32">
              <a:extLst>
                <a:ext uri="{FF2B5EF4-FFF2-40B4-BE49-F238E27FC236}">
                  <a16:creationId xmlns:a16="http://schemas.microsoft.com/office/drawing/2014/main" id="{54AEAF42-949E-47BF-A756-FFADFF645812}"/>
                </a:ext>
              </a:extLst>
            </p:cNvPr>
            <p:cNvSpPr>
              <a:spLocks/>
            </p:cNvSpPr>
            <p:nvPr/>
          </p:nvSpPr>
          <p:spPr bwMode="auto">
            <a:xfrm>
              <a:off x="5324302"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7" name="Freeform 29">
              <a:extLst>
                <a:ext uri="{FF2B5EF4-FFF2-40B4-BE49-F238E27FC236}">
                  <a16:creationId xmlns:a16="http://schemas.microsoft.com/office/drawing/2014/main" id="{EE9716AB-1338-4D35-BA91-5FC7764BAFF2}"/>
                </a:ext>
              </a:extLst>
            </p:cNvPr>
            <p:cNvSpPr>
              <a:spLocks/>
            </p:cNvSpPr>
            <p:nvPr/>
          </p:nvSpPr>
          <p:spPr bwMode="auto">
            <a:xfrm>
              <a:off x="5871977"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8" name="Freeform 30">
              <a:extLst>
                <a:ext uri="{FF2B5EF4-FFF2-40B4-BE49-F238E27FC236}">
                  <a16:creationId xmlns:a16="http://schemas.microsoft.com/office/drawing/2014/main" id="{C1254EB0-1701-4987-A194-B15335DBAB44}"/>
                </a:ext>
              </a:extLst>
            </p:cNvPr>
            <p:cNvSpPr>
              <a:spLocks/>
            </p:cNvSpPr>
            <p:nvPr/>
          </p:nvSpPr>
          <p:spPr bwMode="auto">
            <a:xfrm>
              <a:off x="6198118"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19" name="Freeform 31">
              <a:extLst>
                <a:ext uri="{FF2B5EF4-FFF2-40B4-BE49-F238E27FC236}">
                  <a16:creationId xmlns:a16="http://schemas.microsoft.com/office/drawing/2014/main" id="{3219967A-953E-478C-B3A7-5AA1ABDB7D59}"/>
                </a:ext>
              </a:extLst>
            </p:cNvPr>
            <p:cNvSpPr>
              <a:spLocks/>
            </p:cNvSpPr>
            <p:nvPr/>
          </p:nvSpPr>
          <p:spPr bwMode="auto">
            <a:xfrm>
              <a:off x="5650443"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0" name="Freeform 32">
              <a:extLst>
                <a:ext uri="{FF2B5EF4-FFF2-40B4-BE49-F238E27FC236}">
                  <a16:creationId xmlns:a16="http://schemas.microsoft.com/office/drawing/2014/main" id="{06751FEE-A520-4794-AAA3-43FAFBDF0D2E}"/>
                </a:ext>
              </a:extLst>
            </p:cNvPr>
            <p:cNvSpPr>
              <a:spLocks/>
            </p:cNvSpPr>
            <p:nvPr/>
          </p:nvSpPr>
          <p:spPr bwMode="auto">
            <a:xfrm>
              <a:off x="5979071"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1" name="Freeform 587">
              <a:extLst>
                <a:ext uri="{FF2B5EF4-FFF2-40B4-BE49-F238E27FC236}">
                  <a16:creationId xmlns:a16="http://schemas.microsoft.com/office/drawing/2014/main" id="{B803B876-53D6-47EF-8EDB-C8BF4AC573D3}"/>
                </a:ext>
              </a:extLst>
            </p:cNvPr>
            <p:cNvSpPr>
              <a:spLocks/>
            </p:cNvSpPr>
            <p:nvPr/>
          </p:nvSpPr>
          <p:spPr bwMode="auto">
            <a:xfrm>
              <a:off x="6526745"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2" name="Freeform 588">
              <a:extLst>
                <a:ext uri="{FF2B5EF4-FFF2-40B4-BE49-F238E27FC236}">
                  <a16:creationId xmlns:a16="http://schemas.microsoft.com/office/drawing/2014/main" id="{3377FCAE-9DC2-4C31-8681-215EAEB2D668}"/>
                </a:ext>
              </a:extLst>
            </p:cNvPr>
            <p:cNvSpPr>
              <a:spLocks/>
            </p:cNvSpPr>
            <p:nvPr/>
          </p:nvSpPr>
          <p:spPr bwMode="auto">
            <a:xfrm>
              <a:off x="6852887"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3" name="Freeform 589">
              <a:extLst>
                <a:ext uri="{FF2B5EF4-FFF2-40B4-BE49-F238E27FC236}">
                  <a16:creationId xmlns:a16="http://schemas.microsoft.com/office/drawing/2014/main" id="{35FD5FA9-B190-4369-BAD8-37DE419FDEC9}"/>
                </a:ext>
              </a:extLst>
            </p:cNvPr>
            <p:cNvSpPr>
              <a:spLocks/>
            </p:cNvSpPr>
            <p:nvPr/>
          </p:nvSpPr>
          <p:spPr bwMode="auto">
            <a:xfrm>
              <a:off x="6305212"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4" name="Freeform 590">
              <a:extLst>
                <a:ext uri="{FF2B5EF4-FFF2-40B4-BE49-F238E27FC236}">
                  <a16:creationId xmlns:a16="http://schemas.microsoft.com/office/drawing/2014/main" id="{50659306-72E2-4BFC-AA1F-9BE293913135}"/>
                </a:ext>
              </a:extLst>
            </p:cNvPr>
            <p:cNvSpPr>
              <a:spLocks/>
            </p:cNvSpPr>
            <p:nvPr/>
          </p:nvSpPr>
          <p:spPr bwMode="auto">
            <a:xfrm>
              <a:off x="6633840" y="312008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5" name="Freeform 29">
              <a:extLst>
                <a:ext uri="{FF2B5EF4-FFF2-40B4-BE49-F238E27FC236}">
                  <a16:creationId xmlns:a16="http://schemas.microsoft.com/office/drawing/2014/main" id="{10FBB27E-3BF1-4B8D-A95A-27CDC99A96D4}"/>
                </a:ext>
              </a:extLst>
            </p:cNvPr>
            <p:cNvSpPr>
              <a:spLocks/>
            </p:cNvSpPr>
            <p:nvPr/>
          </p:nvSpPr>
          <p:spPr bwMode="auto">
            <a:xfrm>
              <a:off x="7181515"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6" name="Freeform 31">
              <a:extLst>
                <a:ext uri="{FF2B5EF4-FFF2-40B4-BE49-F238E27FC236}">
                  <a16:creationId xmlns:a16="http://schemas.microsoft.com/office/drawing/2014/main" id="{EAB0B7C8-1754-44D3-882E-BCE44C4EED4E}"/>
                </a:ext>
              </a:extLst>
            </p:cNvPr>
            <p:cNvSpPr>
              <a:spLocks/>
            </p:cNvSpPr>
            <p:nvPr/>
          </p:nvSpPr>
          <p:spPr bwMode="auto">
            <a:xfrm>
              <a:off x="6959981" y="312008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 name="Freeform 29">
              <a:extLst>
                <a:ext uri="{FF2B5EF4-FFF2-40B4-BE49-F238E27FC236}">
                  <a16:creationId xmlns:a16="http://schemas.microsoft.com/office/drawing/2014/main" id="{0AD6B4A6-A022-4041-A253-C2627DDB983D}"/>
                </a:ext>
              </a:extLst>
            </p:cNvPr>
            <p:cNvSpPr>
              <a:spLocks/>
            </p:cNvSpPr>
            <p:nvPr/>
          </p:nvSpPr>
          <p:spPr bwMode="auto">
            <a:xfrm>
              <a:off x="7510142"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 name="Freeform 30">
              <a:extLst>
                <a:ext uri="{FF2B5EF4-FFF2-40B4-BE49-F238E27FC236}">
                  <a16:creationId xmlns:a16="http://schemas.microsoft.com/office/drawing/2014/main" id="{E726031E-1FDB-4B06-9342-3DB20D51AF6F}"/>
                </a:ext>
              </a:extLst>
            </p:cNvPr>
            <p:cNvSpPr>
              <a:spLocks/>
            </p:cNvSpPr>
            <p:nvPr/>
          </p:nvSpPr>
          <p:spPr bwMode="auto">
            <a:xfrm>
              <a:off x="7836283"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 name="Freeform 31">
              <a:extLst>
                <a:ext uri="{FF2B5EF4-FFF2-40B4-BE49-F238E27FC236}">
                  <a16:creationId xmlns:a16="http://schemas.microsoft.com/office/drawing/2014/main" id="{5DD153F4-03E1-4492-B4FF-B57D2A351FFA}"/>
                </a:ext>
              </a:extLst>
            </p:cNvPr>
            <p:cNvSpPr>
              <a:spLocks/>
            </p:cNvSpPr>
            <p:nvPr/>
          </p:nvSpPr>
          <p:spPr bwMode="auto">
            <a:xfrm>
              <a:off x="7288609"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 name="Freeform 32">
              <a:extLst>
                <a:ext uri="{FF2B5EF4-FFF2-40B4-BE49-F238E27FC236}">
                  <a16:creationId xmlns:a16="http://schemas.microsoft.com/office/drawing/2014/main" id="{A97A57AF-D73C-4BAB-9043-D4B24F7CE532}"/>
                </a:ext>
              </a:extLst>
            </p:cNvPr>
            <p:cNvSpPr>
              <a:spLocks/>
            </p:cNvSpPr>
            <p:nvPr/>
          </p:nvSpPr>
          <p:spPr bwMode="auto">
            <a:xfrm>
              <a:off x="7617237"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 name="Freeform 29">
              <a:extLst>
                <a:ext uri="{FF2B5EF4-FFF2-40B4-BE49-F238E27FC236}">
                  <a16:creationId xmlns:a16="http://schemas.microsoft.com/office/drawing/2014/main" id="{98C0FBE8-7B60-48B1-AEBB-00CADC8D85C1}"/>
                </a:ext>
              </a:extLst>
            </p:cNvPr>
            <p:cNvSpPr>
              <a:spLocks/>
            </p:cNvSpPr>
            <p:nvPr/>
          </p:nvSpPr>
          <p:spPr bwMode="auto">
            <a:xfrm>
              <a:off x="8164912"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 name="Freeform 30">
              <a:extLst>
                <a:ext uri="{FF2B5EF4-FFF2-40B4-BE49-F238E27FC236}">
                  <a16:creationId xmlns:a16="http://schemas.microsoft.com/office/drawing/2014/main" id="{BAB26855-72E4-4045-A04B-89CE4592DC61}"/>
                </a:ext>
              </a:extLst>
            </p:cNvPr>
            <p:cNvSpPr>
              <a:spLocks/>
            </p:cNvSpPr>
            <p:nvPr/>
          </p:nvSpPr>
          <p:spPr bwMode="auto">
            <a:xfrm>
              <a:off x="8491052"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 name="Freeform 31">
              <a:extLst>
                <a:ext uri="{FF2B5EF4-FFF2-40B4-BE49-F238E27FC236}">
                  <a16:creationId xmlns:a16="http://schemas.microsoft.com/office/drawing/2014/main" id="{37F28AE2-76CE-46D3-87C8-0A828CB84AED}"/>
                </a:ext>
              </a:extLst>
            </p:cNvPr>
            <p:cNvSpPr>
              <a:spLocks/>
            </p:cNvSpPr>
            <p:nvPr/>
          </p:nvSpPr>
          <p:spPr bwMode="auto">
            <a:xfrm>
              <a:off x="7943378"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 name="Freeform 32">
              <a:extLst>
                <a:ext uri="{FF2B5EF4-FFF2-40B4-BE49-F238E27FC236}">
                  <a16:creationId xmlns:a16="http://schemas.microsoft.com/office/drawing/2014/main" id="{0032E565-2EAF-46C5-8D3A-FA351AD9423F}"/>
                </a:ext>
              </a:extLst>
            </p:cNvPr>
            <p:cNvSpPr>
              <a:spLocks/>
            </p:cNvSpPr>
            <p:nvPr/>
          </p:nvSpPr>
          <p:spPr bwMode="auto">
            <a:xfrm>
              <a:off x="8272007"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 name="Freeform 29">
              <a:extLst>
                <a:ext uri="{FF2B5EF4-FFF2-40B4-BE49-F238E27FC236}">
                  <a16:creationId xmlns:a16="http://schemas.microsoft.com/office/drawing/2014/main" id="{ABF213DD-D002-4A5B-8BE9-33377A66A2C1}"/>
                </a:ext>
              </a:extLst>
            </p:cNvPr>
            <p:cNvSpPr>
              <a:spLocks/>
            </p:cNvSpPr>
            <p:nvPr/>
          </p:nvSpPr>
          <p:spPr bwMode="auto">
            <a:xfrm>
              <a:off x="8819680"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 name="Freeform 30">
              <a:extLst>
                <a:ext uri="{FF2B5EF4-FFF2-40B4-BE49-F238E27FC236}">
                  <a16:creationId xmlns:a16="http://schemas.microsoft.com/office/drawing/2014/main" id="{FF34AD78-195F-4EE6-BCD6-E29D8075611B}"/>
                </a:ext>
              </a:extLst>
            </p:cNvPr>
            <p:cNvSpPr>
              <a:spLocks/>
            </p:cNvSpPr>
            <p:nvPr/>
          </p:nvSpPr>
          <p:spPr bwMode="auto">
            <a:xfrm>
              <a:off x="9145821"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 name="Freeform 31">
              <a:extLst>
                <a:ext uri="{FF2B5EF4-FFF2-40B4-BE49-F238E27FC236}">
                  <a16:creationId xmlns:a16="http://schemas.microsoft.com/office/drawing/2014/main" id="{510FD556-9E82-43BD-98BF-6FD72578075E}"/>
                </a:ext>
              </a:extLst>
            </p:cNvPr>
            <p:cNvSpPr>
              <a:spLocks/>
            </p:cNvSpPr>
            <p:nvPr/>
          </p:nvSpPr>
          <p:spPr bwMode="auto">
            <a:xfrm>
              <a:off x="8598147"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 name="Freeform 32">
              <a:extLst>
                <a:ext uri="{FF2B5EF4-FFF2-40B4-BE49-F238E27FC236}">
                  <a16:creationId xmlns:a16="http://schemas.microsoft.com/office/drawing/2014/main" id="{88FF55CB-8A40-4125-8509-3940A2CFED3D}"/>
                </a:ext>
              </a:extLst>
            </p:cNvPr>
            <p:cNvSpPr>
              <a:spLocks/>
            </p:cNvSpPr>
            <p:nvPr/>
          </p:nvSpPr>
          <p:spPr bwMode="auto">
            <a:xfrm>
              <a:off x="8926774"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 name="Freeform 29">
              <a:extLst>
                <a:ext uri="{FF2B5EF4-FFF2-40B4-BE49-F238E27FC236}">
                  <a16:creationId xmlns:a16="http://schemas.microsoft.com/office/drawing/2014/main" id="{0B2EA9E0-6B38-4CCA-8FEC-DDB2DFC5BDAD}"/>
                </a:ext>
              </a:extLst>
            </p:cNvPr>
            <p:cNvSpPr>
              <a:spLocks/>
            </p:cNvSpPr>
            <p:nvPr/>
          </p:nvSpPr>
          <p:spPr bwMode="auto">
            <a:xfrm>
              <a:off x="9474450"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 name="Freeform 30">
              <a:extLst>
                <a:ext uri="{FF2B5EF4-FFF2-40B4-BE49-F238E27FC236}">
                  <a16:creationId xmlns:a16="http://schemas.microsoft.com/office/drawing/2014/main" id="{6590C83B-81BE-4F45-9071-4B356A51D648}"/>
                </a:ext>
              </a:extLst>
            </p:cNvPr>
            <p:cNvSpPr>
              <a:spLocks/>
            </p:cNvSpPr>
            <p:nvPr/>
          </p:nvSpPr>
          <p:spPr bwMode="auto">
            <a:xfrm>
              <a:off x="9800591"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 name="Freeform 31">
              <a:extLst>
                <a:ext uri="{FF2B5EF4-FFF2-40B4-BE49-F238E27FC236}">
                  <a16:creationId xmlns:a16="http://schemas.microsoft.com/office/drawing/2014/main" id="{7D25CFE3-F8F8-4324-B6D1-0D8A095566DE}"/>
                </a:ext>
              </a:extLst>
            </p:cNvPr>
            <p:cNvSpPr>
              <a:spLocks/>
            </p:cNvSpPr>
            <p:nvPr/>
          </p:nvSpPr>
          <p:spPr bwMode="auto">
            <a:xfrm>
              <a:off x="9252915"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 name="Freeform 32">
              <a:extLst>
                <a:ext uri="{FF2B5EF4-FFF2-40B4-BE49-F238E27FC236}">
                  <a16:creationId xmlns:a16="http://schemas.microsoft.com/office/drawing/2014/main" id="{FDD53A37-0841-4263-9A35-8EAAE340D43B}"/>
                </a:ext>
              </a:extLst>
            </p:cNvPr>
            <p:cNvSpPr>
              <a:spLocks/>
            </p:cNvSpPr>
            <p:nvPr/>
          </p:nvSpPr>
          <p:spPr bwMode="auto">
            <a:xfrm>
              <a:off x="9581544"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 name="Freeform 447">
              <a:extLst>
                <a:ext uri="{FF2B5EF4-FFF2-40B4-BE49-F238E27FC236}">
                  <a16:creationId xmlns:a16="http://schemas.microsoft.com/office/drawing/2014/main" id="{B7EED427-4F31-4F93-9A9C-BC12C2A6DDAD}"/>
                </a:ext>
              </a:extLst>
            </p:cNvPr>
            <p:cNvSpPr>
              <a:spLocks/>
            </p:cNvSpPr>
            <p:nvPr/>
          </p:nvSpPr>
          <p:spPr bwMode="auto">
            <a:xfrm>
              <a:off x="10129218"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 name="Freeform 448">
              <a:extLst>
                <a:ext uri="{FF2B5EF4-FFF2-40B4-BE49-F238E27FC236}">
                  <a16:creationId xmlns:a16="http://schemas.microsoft.com/office/drawing/2014/main" id="{E4F8E918-F1EC-4F0E-9C84-89A22F563CCB}"/>
                </a:ext>
              </a:extLst>
            </p:cNvPr>
            <p:cNvSpPr>
              <a:spLocks/>
            </p:cNvSpPr>
            <p:nvPr/>
          </p:nvSpPr>
          <p:spPr bwMode="auto">
            <a:xfrm>
              <a:off x="10455360"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 name="Freeform 449">
              <a:extLst>
                <a:ext uri="{FF2B5EF4-FFF2-40B4-BE49-F238E27FC236}">
                  <a16:creationId xmlns:a16="http://schemas.microsoft.com/office/drawing/2014/main" id="{AB2BD2ED-0180-429D-BB39-EDB70D8EAE32}"/>
                </a:ext>
              </a:extLst>
            </p:cNvPr>
            <p:cNvSpPr>
              <a:spLocks/>
            </p:cNvSpPr>
            <p:nvPr/>
          </p:nvSpPr>
          <p:spPr bwMode="auto">
            <a:xfrm>
              <a:off x="9907685"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 name="Freeform 450">
              <a:extLst>
                <a:ext uri="{FF2B5EF4-FFF2-40B4-BE49-F238E27FC236}">
                  <a16:creationId xmlns:a16="http://schemas.microsoft.com/office/drawing/2014/main" id="{53C041EC-3C93-4E73-97D5-E87F5F36554E}"/>
                </a:ext>
              </a:extLst>
            </p:cNvPr>
            <p:cNvSpPr>
              <a:spLocks/>
            </p:cNvSpPr>
            <p:nvPr/>
          </p:nvSpPr>
          <p:spPr bwMode="auto">
            <a:xfrm>
              <a:off x="10236312"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 name="Freeform 29">
              <a:extLst>
                <a:ext uri="{FF2B5EF4-FFF2-40B4-BE49-F238E27FC236}">
                  <a16:creationId xmlns:a16="http://schemas.microsoft.com/office/drawing/2014/main" id="{9915E8AC-529E-40C2-A835-572C41FCC7A5}"/>
                </a:ext>
              </a:extLst>
            </p:cNvPr>
            <p:cNvSpPr>
              <a:spLocks/>
            </p:cNvSpPr>
            <p:nvPr/>
          </p:nvSpPr>
          <p:spPr bwMode="auto">
            <a:xfrm>
              <a:off x="10783987"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 name="Freeform 31">
              <a:extLst>
                <a:ext uri="{FF2B5EF4-FFF2-40B4-BE49-F238E27FC236}">
                  <a16:creationId xmlns:a16="http://schemas.microsoft.com/office/drawing/2014/main" id="{B6E49029-E29C-4351-A323-6ADA8C61F1C6}"/>
                </a:ext>
              </a:extLst>
            </p:cNvPr>
            <p:cNvSpPr>
              <a:spLocks/>
            </p:cNvSpPr>
            <p:nvPr/>
          </p:nvSpPr>
          <p:spPr bwMode="auto">
            <a:xfrm>
              <a:off x="10562454"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 name="Freeform 29">
              <a:extLst>
                <a:ext uri="{FF2B5EF4-FFF2-40B4-BE49-F238E27FC236}">
                  <a16:creationId xmlns:a16="http://schemas.microsoft.com/office/drawing/2014/main" id="{78C37C65-A53C-4CFE-AE9A-670B395F015F}"/>
                </a:ext>
              </a:extLst>
            </p:cNvPr>
            <p:cNvSpPr>
              <a:spLocks/>
            </p:cNvSpPr>
            <p:nvPr/>
          </p:nvSpPr>
          <p:spPr bwMode="auto">
            <a:xfrm>
              <a:off x="11112615"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 name="Freeform 30">
              <a:extLst>
                <a:ext uri="{FF2B5EF4-FFF2-40B4-BE49-F238E27FC236}">
                  <a16:creationId xmlns:a16="http://schemas.microsoft.com/office/drawing/2014/main" id="{E81C5765-632E-4790-B5E3-B12F3C13A82C}"/>
                </a:ext>
              </a:extLst>
            </p:cNvPr>
            <p:cNvSpPr>
              <a:spLocks/>
            </p:cNvSpPr>
            <p:nvPr/>
          </p:nvSpPr>
          <p:spPr bwMode="auto">
            <a:xfrm>
              <a:off x="11438757"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 name="Freeform 31">
              <a:extLst>
                <a:ext uri="{FF2B5EF4-FFF2-40B4-BE49-F238E27FC236}">
                  <a16:creationId xmlns:a16="http://schemas.microsoft.com/office/drawing/2014/main" id="{33266C91-BE44-495A-B2DE-C01555E89666}"/>
                </a:ext>
              </a:extLst>
            </p:cNvPr>
            <p:cNvSpPr>
              <a:spLocks/>
            </p:cNvSpPr>
            <p:nvPr/>
          </p:nvSpPr>
          <p:spPr bwMode="auto">
            <a:xfrm>
              <a:off x="10891083"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 name="Freeform 32">
              <a:extLst>
                <a:ext uri="{FF2B5EF4-FFF2-40B4-BE49-F238E27FC236}">
                  <a16:creationId xmlns:a16="http://schemas.microsoft.com/office/drawing/2014/main" id="{2EBFC1DA-E5F9-4849-856D-130B497368EF}"/>
                </a:ext>
              </a:extLst>
            </p:cNvPr>
            <p:cNvSpPr>
              <a:spLocks/>
            </p:cNvSpPr>
            <p:nvPr/>
          </p:nvSpPr>
          <p:spPr bwMode="auto">
            <a:xfrm>
              <a:off x="11219710"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 name="Freeform 29">
              <a:extLst>
                <a:ext uri="{FF2B5EF4-FFF2-40B4-BE49-F238E27FC236}">
                  <a16:creationId xmlns:a16="http://schemas.microsoft.com/office/drawing/2014/main" id="{5DFE573A-8316-435B-AF08-76701ABB0C82}"/>
                </a:ext>
              </a:extLst>
            </p:cNvPr>
            <p:cNvSpPr>
              <a:spLocks/>
            </p:cNvSpPr>
            <p:nvPr/>
          </p:nvSpPr>
          <p:spPr bwMode="auto">
            <a:xfrm>
              <a:off x="11767385"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 name="Freeform 30">
              <a:extLst>
                <a:ext uri="{FF2B5EF4-FFF2-40B4-BE49-F238E27FC236}">
                  <a16:creationId xmlns:a16="http://schemas.microsoft.com/office/drawing/2014/main" id="{19E0B935-74E8-4408-9D05-D3E37D09301A}"/>
                </a:ext>
              </a:extLst>
            </p:cNvPr>
            <p:cNvSpPr>
              <a:spLocks/>
            </p:cNvSpPr>
            <p:nvPr/>
          </p:nvSpPr>
          <p:spPr bwMode="auto">
            <a:xfrm>
              <a:off x="12093526" y="3123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 name="Freeform 31">
              <a:extLst>
                <a:ext uri="{FF2B5EF4-FFF2-40B4-BE49-F238E27FC236}">
                  <a16:creationId xmlns:a16="http://schemas.microsoft.com/office/drawing/2014/main" id="{9EFBB459-365A-4566-B129-395F6CCAEB9C}"/>
                </a:ext>
              </a:extLst>
            </p:cNvPr>
            <p:cNvSpPr>
              <a:spLocks/>
            </p:cNvSpPr>
            <p:nvPr/>
          </p:nvSpPr>
          <p:spPr bwMode="auto">
            <a:xfrm>
              <a:off x="11545852" y="3120085"/>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 name="Freeform 32">
              <a:extLst>
                <a:ext uri="{FF2B5EF4-FFF2-40B4-BE49-F238E27FC236}">
                  <a16:creationId xmlns:a16="http://schemas.microsoft.com/office/drawing/2014/main" id="{80E07E11-BBDF-46B3-84A2-2F40AF03F12D}"/>
                </a:ext>
              </a:extLst>
            </p:cNvPr>
            <p:cNvSpPr>
              <a:spLocks/>
            </p:cNvSpPr>
            <p:nvPr/>
          </p:nvSpPr>
          <p:spPr bwMode="auto">
            <a:xfrm>
              <a:off x="11874480" y="3120085"/>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4" name="Group 1803">
            <a:extLst>
              <a:ext uri="{FF2B5EF4-FFF2-40B4-BE49-F238E27FC236}">
                <a16:creationId xmlns:a16="http://schemas.microsoft.com/office/drawing/2014/main" id="{2FFD6C10-FC4C-4F41-B7FF-62886559664D}"/>
              </a:ext>
            </a:extLst>
          </p:cNvPr>
          <p:cNvGrpSpPr/>
          <p:nvPr userDrawn="1"/>
        </p:nvGrpSpPr>
        <p:grpSpPr>
          <a:xfrm>
            <a:off x="85342" y="1809358"/>
            <a:ext cx="12250686" cy="180153"/>
            <a:chOff x="83664" y="1663922"/>
            <a:chExt cx="12009863" cy="176637"/>
          </a:xfrm>
        </p:grpSpPr>
        <p:sp>
          <p:nvSpPr>
            <p:cNvPr id="319" name="Freeform 29">
              <a:extLst>
                <a:ext uri="{FF2B5EF4-FFF2-40B4-BE49-F238E27FC236}">
                  <a16:creationId xmlns:a16="http://schemas.microsoft.com/office/drawing/2014/main" id="{A1FF5F7A-8C3F-4A83-9768-8CB244306837}"/>
                </a:ext>
              </a:extLst>
            </p:cNvPr>
            <p:cNvSpPr>
              <a:spLocks/>
            </p:cNvSpPr>
            <p:nvPr/>
          </p:nvSpPr>
          <p:spPr bwMode="auto">
            <a:xfrm flipH="1">
              <a:off x="11871994"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0" name="Freeform 30">
              <a:extLst>
                <a:ext uri="{FF2B5EF4-FFF2-40B4-BE49-F238E27FC236}">
                  <a16:creationId xmlns:a16="http://schemas.microsoft.com/office/drawing/2014/main" id="{CDE63646-4BE1-445A-853E-1CCC62FDDD5E}"/>
                </a:ext>
              </a:extLst>
            </p:cNvPr>
            <p:cNvSpPr>
              <a:spLocks/>
            </p:cNvSpPr>
            <p:nvPr/>
          </p:nvSpPr>
          <p:spPr bwMode="auto">
            <a:xfrm flipH="1">
              <a:off x="11545853"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1" name="Freeform 31">
              <a:extLst>
                <a:ext uri="{FF2B5EF4-FFF2-40B4-BE49-F238E27FC236}">
                  <a16:creationId xmlns:a16="http://schemas.microsoft.com/office/drawing/2014/main" id="{841BDC01-2683-4555-898B-32B6E2C82A4C}"/>
                </a:ext>
              </a:extLst>
            </p:cNvPr>
            <p:cNvSpPr>
              <a:spLocks/>
            </p:cNvSpPr>
            <p:nvPr/>
          </p:nvSpPr>
          <p:spPr bwMode="auto">
            <a:xfrm flipH="1">
              <a:off x="11979088"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2" name="Freeform 32">
              <a:extLst>
                <a:ext uri="{FF2B5EF4-FFF2-40B4-BE49-F238E27FC236}">
                  <a16:creationId xmlns:a16="http://schemas.microsoft.com/office/drawing/2014/main" id="{6FFE5B64-24C7-4D9A-BB64-4C41F7E4D061}"/>
                </a:ext>
              </a:extLst>
            </p:cNvPr>
            <p:cNvSpPr>
              <a:spLocks/>
            </p:cNvSpPr>
            <p:nvPr/>
          </p:nvSpPr>
          <p:spPr bwMode="auto">
            <a:xfrm flipH="1">
              <a:off x="11652948"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3" name="Freeform 29">
              <a:extLst>
                <a:ext uri="{FF2B5EF4-FFF2-40B4-BE49-F238E27FC236}">
                  <a16:creationId xmlns:a16="http://schemas.microsoft.com/office/drawing/2014/main" id="{AEAC90F6-0D91-4EF2-8AEF-C6D2F58C547E}"/>
                </a:ext>
              </a:extLst>
            </p:cNvPr>
            <p:cNvSpPr>
              <a:spLocks/>
            </p:cNvSpPr>
            <p:nvPr/>
          </p:nvSpPr>
          <p:spPr bwMode="auto">
            <a:xfrm flipH="1">
              <a:off x="11217224"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4" name="Freeform 30">
              <a:extLst>
                <a:ext uri="{FF2B5EF4-FFF2-40B4-BE49-F238E27FC236}">
                  <a16:creationId xmlns:a16="http://schemas.microsoft.com/office/drawing/2014/main" id="{FDB19BD2-BB72-4304-9ADA-D846D162AC90}"/>
                </a:ext>
              </a:extLst>
            </p:cNvPr>
            <p:cNvSpPr>
              <a:spLocks/>
            </p:cNvSpPr>
            <p:nvPr/>
          </p:nvSpPr>
          <p:spPr bwMode="auto">
            <a:xfrm flipH="1">
              <a:off x="10891084"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5" name="Freeform 31">
              <a:extLst>
                <a:ext uri="{FF2B5EF4-FFF2-40B4-BE49-F238E27FC236}">
                  <a16:creationId xmlns:a16="http://schemas.microsoft.com/office/drawing/2014/main" id="{2081742D-10AB-4F41-BB2C-E6ED079A8316}"/>
                </a:ext>
              </a:extLst>
            </p:cNvPr>
            <p:cNvSpPr>
              <a:spLocks/>
            </p:cNvSpPr>
            <p:nvPr/>
          </p:nvSpPr>
          <p:spPr bwMode="auto">
            <a:xfrm flipH="1">
              <a:off x="11324319"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6" name="Freeform 32">
              <a:extLst>
                <a:ext uri="{FF2B5EF4-FFF2-40B4-BE49-F238E27FC236}">
                  <a16:creationId xmlns:a16="http://schemas.microsoft.com/office/drawing/2014/main" id="{6F7424D8-E38A-44A6-92FB-1F915121F4DA}"/>
                </a:ext>
              </a:extLst>
            </p:cNvPr>
            <p:cNvSpPr>
              <a:spLocks/>
            </p:cNvSpPr>
            <p:nvPr/>
          </p:nvSpPr>
          <p:spPr bwMode="auto">
            <a:xfrm flipH="1">
              <a:off x="10998178"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7" name="Freeform 29">
              <a:extLst>
                <a:ext uri="{FF2B5EF4-FFF2-40B4-BE49-F238E27FC236}">
                  <a16:creationId xmlns:a16="http://schemas.microsoft.com/office/drawing/2014/main" id="{EC2B0569-BF87-4448-8F49-9B156BE05269}"/>
                </a:ext>
              </a:extLst>
            </p:cNvPr>
            <p:cNvSpPr>
              <a:spLocks/>
            </p:cNvSpPr>
            <p:nvPr/>
          </p:nvSpPr>
          <p:spPr bwMode="auto">
            <a:xfrm flipH="1">
              <a:off x="10562456"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8" name="Freeform 30">
              <a:extLst>
                <a:ext uri="{FF2B5EF4-FFF2-40B4-BE49-F238E27FC236}">
                  <a16:creationId xmlns:a16="http://schemas.microsoft.com/office/drawing/2014/main" id="{44766838-FC45-443E-B58B-B535CC20E6AE}"/>
                </a:ext>
              </a:extLst>
            </p:cNvPr>
            <p:cNvSpPr>
              <a:spLocks/>
            </p:cNvSpPr>
            <p:nvPr/>
          </p:nvSpPr>
          <p:spPr bwMode="auto">
            <a:xfrm flipH="1">
              <a:off x="10236315"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29" name="Freeform 31">
              <a:extLst>
                <a:ext uri="{FF2B5EF4-FFF2-40B4-BE49-F238E27FC236}">
                  <a16:creationId xmlns:a16="http://schemas.microsoft.com/office/drawing/2014/main" id="{6DA4BF52-653C-41FB-BE9F-F96C7606CE61}"/>
                </a:ext>
              </a:extLst>
            </p:cNvPr>
            <p:cNvSpPr>
              <a:spLocks/>
            </p:cNvSpPr>
            <p:nvPr/>
          </p:nvSpPr>
          <p:spPr bwMode="auto">
            <a:xfrm flipH="1">
              <a:off x="10669550"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0" name="Freeform 32">
              <a:extLst>
                <a:ext uri="{FF2B5EF4-FFF2-40B4-BE49-F238E27FC236}">
                  <a16:creationId xmlns:a16="http://schemas.microsoft.com/office/drawing/2014/main" id="{0F036587-61CF-4602-B41D-A6AAB5938C1B}"/>
                </a:ext>
              </a:extLst>
            </p:cNvPr>
            <p:cNvSpPr>
              <a:spLocks/>
            </p:cNvSpPr>
            <p:nvPr/>
          </p:nvSpPr>
          <p:spPr bwMode="auto">
            <a:xfrm flipH="1">
              <a:off x="10343410"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1" name="Freeform 29">
              <a:extLst>
                <a:ext uri="{FF2B5EF4-FFF2-40B4-BE49-F238E27FC236}">
                  <a16:creationId xmlns:a16="http://schemas.microsoft.com/office/drawing/2014/main" id="{EA7C30F3-78F4-4BFE-8EAA-F3DA4B319BCA}"/>
                </a:ext>
              </a:extLst>
            </p:cNvPr>
            <p:cNvSpPr>
              <a:spLocks/>
            </p:cNvSpPr>
            <p:nvPr/>
          </p:nvSpPr>
          <p:spPr bwMode="auto">
            <a:xfrm flipH="1">
              <a:off x="9907687"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2" name="Freeform 30">
              <a:extLst>
                <a:ext uri="{FF2B5EF4-FFF2-40B4-BE49-F238E27FC236}">
                  <a16:creationId xmlns:a16="http://schemas.microsoft.com/office/drawing/2014/main" id="{342E3715-3D9A-4944-9423-0B03669A4CB9}"/>
                </a:ext>
              </a:extLst>
            </p:cNvPr>
            <p:cNvSpPr>
              <a:spLocks/>
            </p:cNvSpPr>
            <p:nvPr/>
          </p:nvSpPr>
          <p:spPr bwMode="auto">
            <a:xfrm flipH="1">
              <a:off x="9581546"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3" name="Freeform 31">
              <a:extLst>
                <a:ext uri="{FF2B5EF4-FFF2-40B4-BE49-F238E27FC236}">
                  <a16:creationId xmlns:a16="http://schemas.microsoft.com/office/drawing/2014/main" id="{45F6F329-3D55-4F1F-B4DF-31394C4C7684}"/>
                </a:ext>
              </a:extLst>
            </p:cNvPr>
            <p:cNvSpPr>
              <a:spLocks/>
            </p:cNvSpPr>
            <p:nvPr/>
          </p:nvSpPr>
          <p:spPr bwMode="auto">
            <a:xfrm flipH="1">
              <a:off x="10014782"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4" name="Freeform 32">
              <a:extLst>
                <a:ext uri="{FF2B5EF4-FFF2-40B4-BE49-F238E27FC236}">
                  <a16:creationId xmlns:a16="http://schemas.microsoft.com/office/drawing/2014/main" id="{1659BEF7-8541-41AE-AFCC-8944287FB89D}"/>
                </a:ext>
              </a:extLst>
            </p:cNvPr>
            <p:cNvSpPr>
              <a:spLocks/>
            </p:cNvSpPr>
            <p:nvPr/>
          </p:nvSpPr>
          <p:spPr bwMode="auto">
            <a:xfrm flipH="1">
              <a:off x="9688641"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5" name="Freeform 477">
              <a:extLst>
                <a:ext uri="{FF2B5EF4-FFF2-40B4-BE49-F238E27FC236}">
                  <a16:creationId xmlns:a16="http://schemas.microsoft.com/office/drawing/2014/main" id="{0DCFA3D4-9ED4-496F-A899-1B1F5375DC40}"/>
                </a:ext>
              </a:extLst>
            </p:cNvPr>
            <p:cNvSpPr>
              <a:spLocks/>
            </p:cNvSpPr>
            <p:nvPr/>
          </p:nvSpPr>
          <p:spPr bwMode="auto">
            <a:xfrm flipH="1">
              <a:off x="9252918"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6" name="Freeform 478">
              <a:extLst>
                <a:ext uri="{FF2B5EF4-FFF2-40B4-BE49-F238E27FC236}">
                  <a16:creationId xmlns:a16="http://schemas.microsoft.com/office/drawing/2014/main" id="{0905BE28-EC14-4542-9B0E-3AF5D62D2297}"/>
                </a:ext>
              </a:extLst>
            </p:cNvPr>
            <p:cNvSpPr>
              <a:spLocks/>
            </p:cNvSpPr>
            <p:nvPr/>
          </p:nvSpPr>
          <p:spPr bwMode="auto">
            <a:xfrm flipH="1">
              <a:off x="8926777"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7" name="Freeform 479">
              <a:extLst>
                <a:ext uri="{FF2B5EF4-FFF2-40B4-BE49-F238E27FC236}">
                  <a16:creationId xmlns:a16="http://schemas.microsoft.com/office/drawing/2014/main" id="{FD1307AA-13C2-4EC1-A12F-227BE61E503C}"/>
                </a:ext>
              </a:extLst>
            </p:cNvPr>
            <p:cNvSpPr>
              <a:spLocks/>
            </p:cNvSpPr>
            <p:nvPr/>
          </p:nvSpPr>
          <p:spPr bwMode="auto">
            <a:xfrm flipH="1">
              <a:off x="9360012"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8" name="Freeform 480">
              <a:extLst>
                <a:ext uri="{FF2B5EF4-FFF2-40B4-BE49-F238E27FC236}">
                  <a16:creationId xmlns:a16="http://schemas.microsoft.com/office/drawing/2014/main" id="{10F5362D-A5D0-4703-AA2A-204A04FF0D25}"/>
                </a:ext>
              </a:extLst>
            </p:cNvPr>
            <p:cNvSpPr>
              <a:spLocks/>
            </p:cNvSpPr>
            <p:nvPr/>
          </p:nvSpPr>
          <p:spPr bwMode="auto">
            <a:xfrm flipH="1">
              <a:off x="9033872"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39" name="Freeform 29">
              <a:extLst>
                <a:ext uri="{FF2B5EF4-FFF2-40B4-BE49-F238E27FC236}">
                  <a16:creationId xmlns:a16="http://schemas.microsoft.com/office/drawing/2014/main" id="{68334580-81FA-48C5-B0D2-8A78F79BB3B8}"/>
                </a:ext>
              </a:extLst>
            </p:cNvPr>
            <p:cNvSpPr>
              <a:spLocks/>
            </p:cNvSpPr>
            <p:nvPr/>
          </p:nvSpPr>
          <p:spPr bwMode="auto">
            <a:xfrm flipH="1">
              <a:off x="8598148"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0" name="Freeform 31">
              <a:extLst>
                <a:ext uri="{FF2B5EF4-FFF2-40B4-BE49-F238E27FC236}">
                  <a16:creationId xmlns:a16="http://schemas.microsoft.com/office/drawing/2014/main" id="{3549D2BD-CB3B-4332-B394-3118785ED299}"/>
                </a:ext>
              </a:extLst>
            </p:cNvPr>
            <p:cNvSpPr>
              <a:spLocks/>
            </p:cNvSpPr>
            <p:nvPr/>
          </p:nvSpPr>
          <p:spPr bwMode="auto">
            <a:xfrm flipH="1">
              <a:off x="8705243"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1" name="Freeform 29">
              <a:extLst>
                <a:ext uri="{FF2B5EF4-FFF2-40B4-BE49-F238E27FC236}">
                  <a16:creationId xmlns:a16="http://schemas.microsoft.com/office/drawing/2014/main" id="{502327BD-77CB-4FE5-9AF0-1119286362B6}"/>
                </a:ext>
              </a:extLst>
            </p:cNvPr>
            <p:cNvSpPr>
              <a:spLocks/>
            </p:cNvSpPr>
            <p:nvPr/>
          </p:nvSpPr>
          <p:spPr bwMode="auto">
            <a:xfrm flipH="1">
              <a:off x="8269520"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2" name="Freeform 30">
              <a:extLst>
                <a:ext uri="{FF2B5EF4-FFF2-40B4-BE49-F238E27FC236}">
                  <a16:creationId xmlns:a16="http://schemas.microsoft.com/office/drawing/2014/main" id="{C2476F8F-93FA-4A9B-953C-2E13A906A3CD}"/>
                </a:ext>
              </a:extLst>
            </p:cNvPr>
            <p:cNvSpPr>
              <a:spLocks/>
            </p:cNvSpPr>
            <p:nvPr/>
          </p:nvSpPr>
          <p:spPr bwMode="auto">
            <a:xfrm flipH="1">
              <a:off x="7943379"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3" name="Freeform 31">
              <a:extLst>
                <a:ext uri="{FF2B5EF4-FFF2-40B4-BE49-F238E27FC236}">
                  <a16:creationId xmlns:a16="http://schemas.microsoft.com/office/drawing/2014/main" id="{75A34BDE-D4E1-4BC0-956C-9C659829408F}"/>
                </a:ext>
              </a:extLst>
            </p:cNvPr>
            <p:cNvSpPr>
              <a:spLocks/>
            </p:cNvSpPr>
            <p:nvPr/>
          </p:nvSpPr>
          <p:spPr bwMode="auto">
            <a:xfrm flipH="1">
              <a:off x="8376614"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4" name="Freeform 32">
              <a:extLst>
                <a:ext uri="{FF2B5EF4-FFF2-40B4-BE49-F238E27FC236}">
                  <a16:creationId xmlns:a16="http://schemas.microsoft.com/office/drawing/2014/main" id="{43B05AED-2EA1-4CB7-9103-93FA99D69E75}"/>
                </a:ext>
              </a:extLst>
            </p:cNvPr>
            <p:cNvSpPr>
              <a:spLocks/>
            </p:cNvSpPr>
            <p:nvPr/>
          </p:nvSpPr>
          <p:spPr bwMode="auto">
            <a:xfrm flipH="1">
              <a:off x="8050474"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5" name="Freeform 29">
              <a:extLst>
                <a:ext uri="{FF2B5EF4-FFF2-40B4-BE49-F238E27FC236}">
                  <a16:creationId xmlns:a16="http://schemas.microsoft.com/office/drawing/2014/main" id="{09CC8A84-607A-4144-8398-2C5386C2F488}"/>
                </a:ext>
              </a:extLst>
            </p:cNvPr>
            <p:cNvSpPr>
              <a:spLocks/>
            </p:cNvSpPr>
            <p:nvPr/>
          </p:nvSpPr>
          <p:spPr bwMode="auto">
            <a:xfrm flipH="1">
              <a:off x="7614751"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6" name="Freeform 30">
              <a:extLst>
                <a:ext uri="{FF2B5EF4-FFF2-40B4-BE49-F238E27FC236}">
                  <a16:creationId xmlns:a16="http://schemas.microsoft.com/office/drawing/2014/main" id="{87155829-EDBE-4F63-8502-09657BD6236B}"/>
                </a:ext>
              </a:extLst>
            </p:cNvPr>
            <p:cNvSpPr>
              <a:spLocks/>
            </p:cNvSpPr>
            <p:nvPr/>
          </p:nvSpPr>
          <p:spPr bwMode="auto">
            <a:xfrm flipH="1">
              <a:off x="7288610"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7" name="Freeform 31">
              <a:extLst>
                <a:ext uri="{FF2B5EF4-FFF2-40B4-BE49-F238E27FC236}">
                  <a16:creationId xmlns:a16="http://schemas.microsoft.com/office/drawing/2014/main" id="{425EF920-E2AB-4F7C-8C6C-62AF4A250AE9}"/>
                </a:ext>
              </a:extLst>
            </p:cNvPr>
            <p:cNvSpPr>
              <a:spLocks/>
            </p:cNvSpPr>
            <p:nvPr/>
          </p:nvSpPr>
          <p:spPr bwMode="auto">
            <a:xfrm flipH="1">
              <a:off x="7721846"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8" name="Freeform 32">
              <a:extLst>
                <a:ext uri="{FF2B5EF4-FFF2-40B4-BE49-F238E27FC236}">
                  <a16:creationId xmlns:a16="http://schemas.microsoft.com/office/drawing/2014/main" id="{9571A7A8-F372-425F-BD0B-59A1E09D3DEC}"/>
                </a:ext>
              </a:extLst>
            </p:cNvPr>
            <p:cNvSpPr>
              <a:spLocks/>
            </p:cNvSpPr>
            <p:nvPr/>
          </p:nvSpPr>
          <p:spPr bwMode="auto">
            <a:xfrm flipH="1">
              <a:off x="7395705"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49" name="Freeform 29">
              <a:extLst>
                <a:ext uri="{FF2B5EF4-FFF2-40B4-BE49-F238E27FC236}">
                  <a16:creationId xmlns:a16="http://schemas.microsoft.com/office/drawing/2014/main" id="{1FCD8FCF-6471-4230-B7B8-4978EB62CEF2}"/>
                </a:ext>
              </a:extLst>
            </p:cNvPr>
            <p:cNvSpPr>
              <a:spLocks/>
            </p:cNvSpPr>
            <p:nvPr/>
          </p:nvSpPr>
          <p:spPr bwMode="auto">
            <a:xfrm flipH="1">
              <a:off x="6959982"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0" name="Freeform 30">
              <a:extLst>
                <a:ext uri="{FF2B5EF4-FFF2-40B4-BE49-F238E27FC236}">
                  <a16:creationId xmlns:a16="http://schemas.microsoft.com/office/drawing/2014/main" id="{45362D78-19AB-48B7-A84D-16D6CD4CDA86}"/>
                </a:ext>
              </a:extLst>
            </p:cNvPr>
            <p:cNvSpPr>
              <a:spLocks/>
            </p:cNvSpPr>
            <p:nvPr/>
          </p:nvSpPr>
          <p:spPr bwMode="auto">
            <a:xfrm flipH="1">
              <a:off x="6633842"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1" name="Freeform 31">
              <a:extLst>
                <a:ext uri="{FF2B5EF4-FFF2-40B4-BE49-F238E27FC236}">
                  <a16:creationId xmlns:a16="http://schemas.microsoft.com/office/drawing/2014/main" id="{272E49C9-4DDD-4D81-9CA4-0EE03FB0F642}"/>
                </a:ext>
              </a:extLst>
            </p:cNvPr>
            <p:cNvSpPr>
              <a:spLocks/>
            </p:cNvSpPr>
            <p:nvPr/>
          </p:nvSpPr>
          <p:spPr bwMode="auto">
            <a:xfrm flipH="1">
              <a:off x="7067077"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2" name="Freeform 32">
              <a:extLst>
                <a:ext uri="{FF2B5EF4-FFF2-40B4-BE49-F238E27FC236}">
                  <a16:creationId xmlns:a16="http://schemas.microsoft.com/office/drawing/2014/main" id="{F22645B0-6477-4DB6-950C-A4B4F93E13AB}"/>
                </a:ext>
              </a:extLst>
            </p:cNvPr>
            <p:cNvSpPr>
              <a:spLocks/>
            </p:cNvSpPr>
            <p:nvPr/>
          </p:nvSpPr>
          <p:spPr bwMode="auto">
            <a:xfrm flipH="1">
              <a:off x="6740936"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3" name="Freeform 29">
              <a:extLst>
                <a:ext uri="{FF2B5EF4-FFF2-40B4-BE49-F238E27FC236}">
                  <a16:creationId xmlns:a16="http://schemas.microsoft.com/office/drawing/2014/main" id="{09B994B1-7A8B-46BB-9C64-B3AD463971FF}"/>
                </a:ext>
              </a:extLst>
            </p:cNvPr>
            <p:cNvSpPr>
              <a:spLocks/>
            </p:cNvSpPr>
            <p:nvPr/>
          </p:nvSpPr>
          <p:spPr bwMode="auto">
            <a:xfrm flipH="1">
              <a:off x="6305213"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4" name="Freeform 30">
              <a:extLst>
                <a:ext uri="{FF2B5EF4-FFF2-40B4-BE49-F238E27FC236}">
                  <a16:creationId xmlns:a16="http://schemas.microsoft.com/office/drawing/2014/main" id="{7972DAD1-31C4-48BA-A462-D1FD8DA3C3AE}"/>
                </a:ext>
              </a:extLst>
            </p:cNvPr>
            <p:cNvSpPr>
              <a:spLocks/>
            </p:cNvSpPr>
            <p:nvPr/>
          </p:nvSpPr>
          <p:spPr bwMode="auto">
            <a:xfrm flipH="1">
              <a:off x="5979072"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5" name="Freeform 31">
              <a:extLst>
                <a:ext uri="{FF2B5EF4-FFF2-40B4-BE49-F238E27FC236}">
                  <a16:creationId xmlns:a16="http://schemas.microsoft.com/office/drawing/2014/main" id="{64CC8350-60C8-49B3-9488-67DAF380545E}"/>
                </a:ext>
              </a:extLst>
            </p:cNvPr>
            <p:cNvSpPr>
              <a:spLocks/>
            </p:cNvSpPr>
            <p:nvPr/>
          </p:nvSpPr>
          <p:spPr bwMode="auto">
            <a:xfrm flipH="1">
              <a:off x="6412308"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6" name="Freeform 32">
              <a:extLst>
                <a:ext uri="{FF2B5EF4-FFF2-40B4-BE49-F238E27FC236}">
                  <a16:creationId xmlns:a16="http://schemas.microsoft.com/office/drawing/2014/main" id="{725F749E-C060-4467-AFCB-F01D8E6B3FE8}"/>
                </a:ext>
              </a:extLst>
            </p:cNvPr>
            <p:cNvSpPr>
              <a:spLocks/>
            </p:cNvSpPr>
            <p:nvPr/>
          </p:nvSpPr>
          <p:spPr bwMode="auto">
            <a:xfrm flipH="1">
              <a:off x="6086167"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7" name="Freeform 499">
              <a:extLst>
                <a:ext uri="{FF2B5EF4-FFF2-40B4-BE49-F238E27FC236}">
                  <a16:creationId xmlns:a16="http://schemas.microsoft.com/office/drawing/2014/main" id="{A5929FEF-2958-4E24-A181-9366FF366991}"/>
                </a:ext>
              </a:extLst>
            </p:cNvPr>
            <p:cNvSpPr>
              <a:spLocks/>
            </p:cNvSpPr>
            <p:nvPr/>
          </p:nvSpPr>
          <p:spPr bwMode="auto">
            <a:xfrm flipH="1">
              <a:off x="5650445"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8" name="Freeform 500">
              <a:extLst>
                <a:ext uri="{FF2B5EF4-FFF2-40B4-BE49-F238E27FC236}">
                  <a16:creationId xmlns:a16="http://schemas.microsoft.com/office/drawing/2014/main" id="{94A8D840-28B0-49AA-A1EF-55A8030AD878}"/>
                </a:ext>
              </a:extLst>
            </p:cNvPr>
            <p:cNvSpPr>
              <a:spLocks/>
            </p:cNvSpPr>
            <p:nvPr/>
          </p:nvSpPr>
          <p:spPr bwMode="auto">
            <a:xfrm flipH="1">
              <a:off x="5324303"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59" name="Freeform 501">
              <a:extLst>
                <a:ext uri="{FF2B5EF4-FFF2-40B4-BE49-F238E27FC236}">
                  <a16:creationId xmlns:a16="http://schemas.microsoft.com/office/drawing/2014/main" id="{410F1B08-1AE0-42A2-9C2B-A2542A82EE77}"/>
                </a:ext>
              </a:extLst>
            </p:cNvPr>
            <p:cNvSpPr>
              <a:spLocks/>
            </p:cNvSpPr>
            <p:nvPr/>
          </p:nvSpPr>
          <p:spPr bwMode="auto">
            <a:xfrm flipH="1">
              <a:off x="5757539"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0" name="Freeform 502">
              <a:extLst>
                <a:ext uri="{FF2B5EF4-FFF2-40B4-BE49-F238E27FC236}">
                  <a16:creationId xmlns:a16="http://schemas.microsoft.com/office/drawing/2014/main" id="{20E66824-37C1-43D0-AA34-FDE99F19BE66}"/>
                </a:ext>
              </a:extLst>
            </p:cNvPr>
            <p:cNvSpPr>
              <a:spLocks/>
            </p:cNvSpPr>
            <p:nvPr/>
          </p:nvSpPr>
          <p:spPr bwMode="auto">
            <a:xfrm flipH="1">
              <a:off x="5431399" y="166392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1" name="Freeform 29">
              <a:extLst>
                <a:ext uri="{FF2B5EF4-FFF2-40B4-BE49-F238E27FC236}">
                  <a16:creationId xmlns:a16="http://schemas.microsoft.com/office/drawing/2014/main" id="{189EC206-8EFB-4C2B-807C-BBDE78828ABC}"/>
                </a:ext>
              </a:extLst>
            </p:cNvPr>
            <p:cNvSpPr>
              <a:spLocks/>
            </p:cNvSpPr>
            <p:nvPr/>
          </p:nvSpPr>
          <p:spPr bwMode="auto">
            <a:xfrm flipH="1">
              <a:off x="4995675"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2" name="Freeform 31">
              <a:extLst>
                <a:ext uri="{FF2B5EF4-FFF2-40B4-BE49-F238E27FC236}">
                  <a16:creationId xmlns:a16="http://schemas.microsoft.com/office/drawing/2014/main" id="{551BEA87-303C-4C90-9B82-763E98AF250E}"/>
                </a:ext>
              </a:extLst>
            </p:cNvPr>
            <p:cNvSpPr>
              <a:spLocks/>
            </p:cNvSpPr>
            <p:nvPr/>
          </p:nvSpPr>
          <p:spPr bwMode="auto">
            <a:xfrm flipH="1">
              <a:off x="5102769" y="166392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29" name="Freeform 29">
              <a:extLst>
                <a:ext uri="{FF2B5EF4-FFF2-40B4-BE49-F238E27FC236}">
                  <a16:creationId xmlns:a16="http://schemas.microsoft.com/office/drawing/2014/main" id="{6333BBC6-F1E1-497C-AB64-9D4DB667CF5A}"/>
                </a:ext>
              </a:extLst>
            </p:cNvPr>
            <p:cNvSpPr>
              <a:spLocks/>
            </p:cNvSpPr>
            <p:nvPr/>
          </p:nvSpPr>
          <p:spPr bwMode="auto">
            <a:xfrm flipH="1">
              <a:off x="4667048"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0" name="Freeform 30">
              <a:extLst>
                <a:ext uri="{FF2B5EF4-FFF2-40B4-BE49-F238E27FC236}">
                  <a16:creationId xmlns:a16="http://schemas.microsoft.com/office/drawing/2014/main" id="{6C4018FE-3A89-4961-90B2-649DD278FAC9}"/>
                </a:ext>
              </a:extLst>
            </p:cNvPr>
            <p:cNvSpPr>
              <a:spLocks/>
            </p:cNvSpPr>
            <p:nvPr/>
          </p:nvSpPr>
          <p:spPr bwMode="auto">
            <a:xfrm flipH="1">
              <a:off x="4340907"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1" name="Freeform 31">
              <a:extLst>
                <a:ext uri="{FF2B5EF4-FFF2-40B4-BE49-F238E27FC236}">
                  <a16:creationId xmlns:a16="http://schemas.microsoft.com/office/drawing/2014/main" id="{C9CFAEF6-A908-4704-886C-4A068C982C1B}"/>
                </a:ext>
              </a:extLst>
            </p:cNvPr>
            <p:cNvSpPr>
              <a:spLocks/>
            </p:cNvSpPr>
            <p:nvPr/>
          </p:nvSpPr>
          <p:spPr bwMode="auto">
            <a:xfrm flipH="1">
              <a:off x="4774142"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2" name="Freeform 32">
              <a:extLst>
                <a:ext uri="{FF2B5EF4-FFF2-40B4-BE49-F238E27FC236}">
                  <a16:creationId xmlns:a16="http://schemas.microsoft.com/office/drawing/2014/main" id="{73B083C5-25A1-43B2-B0A7-3CD495E2E88F}"/>
                </a:ext>
              </a:extLst>
            </p:cNvPr>
            <p:cNvSpPr>
              <a:spLocks/>
            </p:cNvSpPr>
            <p:nvPr/>
          </p:nvSpPr>
          <p:spPr bwMode="auto">
            <a:xfrm flipH="1">
              <a:off x="4448001"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3" name="Freeform 29">
              <a:extLst>
                <a:ext uri="{FF2B5EF4-FFF2-40B4-BE49-F238E27FC236}">
                  <a16:creationId xmlns:a16="http://schemas.microsoft.com/office/drawing/2014/main" id="{DAB884E2-CE71-4DDE-A735-E37DCC5A53EE}"/>
                </a:ext>
              </a:extLst>
            </p:cNvPr>
            <p:cNvSpPr>
              <a:spLocks/>
            </p:cNvSpPr>
            <p:nvPr/>
          </p:nvSpPr>
          <p:spPr bwMode="auto">
            <a:xfrm flipH="1">
              <a:off x="4012278"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4" name="Freeform 30">
              <a:extLst>
                <a:ext uri="{FF2B5EF4-FFF2-40B4-BE49-F238E27FC236}">
                  <a16:creationId xmlns:a16="http://schemas.microsoft.com/office/drawing/2014/main" id="{EF568FE2-3565-47CD-ADC4-B04DAA7488B1}"/>
                </a:ext>
              </a:extLst>
            </p:cNvPr>
            <p:cNvSpPr>
              <a:spLocks/>
            </p:cNvSpPr>
            <p:nvPr/>
          </p:nvSpPr>
          <p:spPr bwMode="auto">
            <a:xfrm flipH="1">
              <a:off x="3686138"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5" name="Freeform 31">
              <a:extLst>
                <a:ext uri="{FF2B5EF4-FFF2-40B4-BE49-F238E27FC236}">
                  <a16:creationId xmlns:a16="http://schemas.microsoft.com/office/drawing/2014/main" id="{3F475107-6FC4-4179-B06A-8BF6B5F902F1}"/>
                </a:ext>
              </a:extLst>
            </p:cNvPr>
            <p:cNvSpPr>
              <a:spLocks/>
            </p:cNvSpPr>
            <p:nvPr/>
          </p:nvSpPr>
          <p:spPr bwMode="auto">
            <a:xfrm flipH="1">
              <a:off x="4119373"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6" name="Freeform 32">
              <a:extLst>
                <a:ext uri="{FF2B5EF4-FFF2-40B4-BE49-F238E27FC236}">
                  <a16:creationId xmlns:a16="http://schemas.microsoft.com/office/drawing/2014/main" id="{3C96DC24-7E5F-4906-830F-6227C033421C}"/>
                </a:ext>
              </a:extLst>
            </p:cNvPr>
            <p:cNvSpPr>
              <a:spLocks/>
            </p:cNvSpPr>
            <p:nvPr/>
          </p:nvSpPr>
          <p:spPr bwMode="auto">
            <a:xfrm flipH="1">
              <a:off x="3793231"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7" name="Freeform 29">
              <a:extLst>
                <a:ext uri="{FF2B5EF4-FFF2-40B4-BE49-F238E27FC236}">
                  <a16:creationId xmlns:a16="http://schemas.microsoft.com/office/drawing/2014/main" id="{2DB41DF8-8259-4627-838C-DEAF6FCA5285}"/>
                </a:ext>
              </a:extLst>
            </p:cNvPr>
            <p:cNvSpPr>
              <a:spLocks/>
            </p:cNvSpPr>
            <p:nvPr/>
          </p:nvSpPr>
          <p:spPr bwMode="auto">
            <a:xfrm flipH="1">
              <a:off x="3357510"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8" name="Freeform 30">
              <a:extLst>
                <a:ext uri="{FF2B5EF4-FFF2-40B4-BE49-F238E27FC236}">
                  <a16:creationId xmlns:a16="http://schemas.microsoft.com/office/drawing/2014/main" id="{3098C31F-8477-481C-B1B1-A82DACCA32C6}"/>
                </a:ext>
              </a:extLst>
            </p:cNvPr>
            <p:cNvSpPr>
              <a:spLocks/>
            </p:cNvSpPr>
            <p:nvPr/>
          </p:nvSpPr>
          <p:spPr bwMode="auto">
            <a:xfrm flipH="1">
              <a:off x="3031369"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39" name="Freeform 31">
              <a:extLst>
                <a:ext uri="{FF2B5EF4-FFF2-40B4-BE49-F238E27FC236}">
                  <a16:creationId xmlns:a16="http://schemas.microsoft.com/office/drawing/2014/main" id="{D983920F-5530-4960-BADE-CAF034760A52}"/>
                </a:ext>
              </a:extLst>
            </p:cNvPr>
            <p:cNvSpPr>
              <a:spLocks/>
            </p:cNvSpPr>
            <p:nvPr/>
          </p:nvSpPr>
          <p:spPr bwMode="auto">
            <a:xfrm flipH="1">
              <a:off x="3464604"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0" name="Freeform 32">
              <a:extLst>
                <a:ext uri="{FF2B5EF4-FFF2-40B4-BE49-F238E27FC236}">
                  <a16:creationId xmlns:a16="http://schemas.microsoft.com/office/drawing/2014/main" id="{D9F4251F-E860-4F45-9E51-D20B1B8D50F9}"/>
                </a:ext>
              </a:extLst>
            </p:cNvPr>
            <p:cNvSpPr>
              <a:spLocks/>
            </p:cNvSpPr>
            <p:nvPr/>
          </p:nvSpPr>
          <p:spPr bwMode="auto">
            <a:xfrm flipH="1">
              <a:off x="3138464"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1" name="Freeform 29">
              <a:extLst>
                <a:ext uri="{FF2B5EF4-FFF2-40B4-BE49-F238E27FC236}">
                  <a16:creationId xmlns:a16="http://schemas.microsoft.com/office/drawing/2014/main" id="{37FC472F-3180-4603-8DAD-6764456D2BC0}"/>
                </a:ext>
              </a:extLst>
            </p:cNvPr>
            <p:cNvSpPr>
              <a:spLocks/>
            </p:cNvSpPr>
            <p:nvPr/>
          </p:nvSpPr>
          <p:spPr bwMode="auto">
            <a:xfrm flipH="1">
              <a:off x="2702740"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2" name="Freeform 30">
              <a:extLst>
                <a:ext uri="{FF2B5EF4-FFF2-40B4-BE49-F238E27FC236}">
                  <a16:creationId xmlns:a16="http://schemas.microsoft.com/office/drawing/2014/main" id="{C531C4E4-297D-4124-84BC-25B9E439FAB6}"/>
                </a:ext>
              </a:extLst>
            </p:cNvPr>
            <p:cNvSpPr>
              <a:spLocks/>
            </p:cNvSpPr>
            <p:nvPr/>
          </p:nvSpPr>
          <p:spPr bwMode="auto">
            <a:xfrm flipH="1">
              <a:off x="2376599"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3" name="Freeform 31">
              <a:extLst>
                <a:ext uri="{FF2B5EF4-FFF2-40B4-BE49-F238E27FC236}">
                  <a16:creationId xmlns:a16="http://schemas.microsoft.com/office/drawing/2014/main" id="{02DAF02D-D608-4F3F-A2B1-381E5462E606}"/>
                </a:ext>
              </a:extLst>
            </p:cNvPr>
            <p:cNvSpPr>
              <a:spLocks/>
            </p:cNvSpPr>
            <p:nvPr/>
          </p:nvSpPr>
          <p:spPr bwMode="auto">
            <a:xfrm flipH="1">
              <a:off x="2809836"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4" name="Freeform 32">
              <a:extLst>
                <a:ext uri="{FF2B5EF4-FFF2-40B4-BE49-F238E27FC236}">
                  <a16:creationId xmlns:a16="http://schemas.microsoft.com/office/drawing/2014/main" id="{8C7D28A3-C382-45FC-B132-AC3CB6D5D1A4}"/>
                </a:ext>
              </a:extLst>
            </p:cNvPr>
            <p:cNvSpPr>
              <a:spLocks/>
            </p:cNvSpPr>
            <p:nvPr/>
          </p:nvSpPr>
          <p:spPr bwMode="auto">
            <a:xfrm flipH="1">
              <a:off x="2483694"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5" name="Freeform 387">
              <a:extLst>
                <a:ext uri="{FF2B5EF4-FFF2-40B4-BE49-F238E27FC236}">
                  <a16:creationId xmlns:a16="http://schemas.microsoft.com/office/drawing/2014/main" id="{C16632E5-2CA3-4E7D-A11E-9A529C40A4EC}"/>
                </a:ext>
              </a:extLst>
            </p:cNvPr>
            <p:cNvSpPr>
              <a:spLocks/>
            </p:cNvSpPr>
            <p:nvPr/>
          </p:nvSpPr>
          <p:spPr bwMode="auto">
            <a:xfrm flipH="1">
              <a:off x="2047972"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6" name="Freeform 388">
              <a:extLst>
                <a:ext uri="{FF2B5EF4-FFF2-40B4-BE49-F238E27FC236}">
                  <a16:creationId xmlns:a16="http://schemas.microsoft.com/office/drawing/2014/main" id="{B647CA16-4512-4A8A-8CD0-DBD07891ED15}"/>
                </a:ext>
              </a:extLst>
            </p:cNvPr>
            <p:cNvSpPr>
              <a:spLocks/>
            </p:cNvSpPr>
            <p:nvPr/>
          </p:nvSpPr>
          <p:spPr bwMode="auto">
            <a:xfrm flipH="1">
              <a:off x="1721830"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7" name="Freeform 389">
              <a:extLst>
                <a:ext uri="{FF2B5EF4-FFF2-40B4-BE49-F238E27FC236}">
                  <a16:creationId xmlns:a16="http://schemas.microsoft.com/office/drawing/2014/main" id="{577326F0-060E-4758-9639-9DBDB1B8C43B}"/>
                </a:ext>
              </a:extLst>
            </p:cNvPr>
            <p:cNvSpPr>
              <a:spLocks/>
            </p:cNvSpPr>
            <p:nvPr/>
          </p:nvSpPr>
          <p:spPr bwMode="auto">
            <a:xfrm flipH="1">
              <a:off x="2155066"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8" name="Freeform 390">
              <a:extLst>
                <a:ext uri="{FF2B5EF4-FFF2-40B4-BE49-F238E27FC236}">
                  <a16:creationId xmlns:a16="http://schemas.microsoft.com/office/drawing/2014/main" id="{8631742D-93A8-43E6-8CBA-66BCEE1AB90E}"/>
                </a:ext>
              </a:extLst>
            </p:cNvPr>
            <p:cNvSpPr>
              <a:spLocks/>
            </p:cNvSpPr>
            <p:nvPr/>
          </p:nvSpPr>
          <p:spPr bwMode="auto">
            <a:xfrm flipH="1">
              <a:off x="1828926"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49" name="Freeform 29">
              <a:extLst>
                <a:ext uri="{FF2B5EF4-FFF2-40B4-BE49-F238E27FC236}">
                  <a16:creationId xmlns:a16="http://schemas.microsoft.com/office/drawing/2014/main" id="{E0DD1B22-EC27-454E-96AA-1162EECA0EC2}"/>
                </a:ext>
              </a:extLst>
            </p:cNvPr>
            <p:cNvSpPr>
              <a:spLocks/>
            </p:cNvSpPr>
            <p:nvPr/>
          </p:nvSpPr>
          <p:spPr bwMode="auto">
            <a:xfrm flipH="1">
              <a:off x="1393203"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0" name="Freeform 31">
              <a:extLst>
                <a:ext uri="{FF2B5EF4-FFF2-40B4-BE49-F238E27FC236}">
                  <a16:creationId xmlns:a16="http://schemas.microsoft.com/office/drawing/2014/main" id="{3FC7C8BE-C066-4AA2-869D-B678A04D0AAE}"/>
                </a:ext>
              </a:extLst>
            </p:cNvPr>
            <p:cNvSpPr>
              <a:spLocks/>
            </p:cNvSpPr>
            <p:nvPr/>
          </p:nvSpPr>
          <p:spPr bwMode="auto">
            <a:xfrm flipH="1">
              <a:off x="1500297"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1" name="Freeform 29">
              <a:extLst>
                <a:ext uri="{FF2B5EF4-FFF2-40B4-BE49-F238E27FC236}">
                  <a16:creationId xmlns:a16="http://schemas.microsoft.com/office/drawing/2014/main" id="{EDD192E1-3D1F-4DA4-A720-2F4E239C0C3D}"/>
                </a:ext>
              </a:extLst>
            </p:cNvPr>
            <p:cNvSpPr>
              <a:spLocks/>
            </p:cNvSpPr>
            <p:nvPr/>
          </p:nvSpPr>
          <p:spPr bwMode="auto">
            <a:xfrm flipH="1">
              <a:off x="1064575"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2" name="Freeform 30">
              <a:extLst>
                <a:ext uri="{FF2B5EF4-FFF2-40B4-BE49-F238E27FC236}">
                  <a16:creationId xmlns:a16="http://schemas.microsoft.com/office/drawing/2014/main" id="{23BAE904-AA11-4B82-9E9B-E6ADC474C46D}"/>
                </a:ext>
              </a:extLst>
            </p:cNvPr>
            <p:cNvSpPr>
              <a:spLocks/>
            </p:cNvSpPr>
            <p:nvPr/>
          </p:nvSpPr>
          <p:spPr bwMode="auto">
            <a:xfrm flipH="1">
              <a:off x="738433"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3" name="Freeform 31">
              <a:extLst>
                <a:ext uri="{FF2B5EF4-FFF2-40B4-BE49-F238E27FC236}">
                  <a16:creationId xmlns:a16="http://schemas.microsoft.com/office/drawing/2014/main" id="{7585F738-7F93-4052-9702-2D558ACE3B8C}"/>
                </a:ext>
              </a:extLst>
            </p:cNvPr>
            <p:cNvSpPr>
              <a:spLocks/>
            </p:cNvSpPr>
            <p:nvPr/>
          </p:nvSpPr>
          <p:spPr bwMode="auto">
            <a:xfrm flipH="1">
              <a:off x="1171668"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4" name="Freeform 32">
              <a:extLst>
                <a:ext uri="{FF2B5EF4-FFF2-40B4-BE49-F238E27FC236}">
                  <a16:creationId xmlns:a16="http://schemas.microsoft.com/office/drawing/2014/main" id="{A3ABF0FF-013C-48E6-B6E9-70CBF62533EF}"/>
                </a:ext>
              </a:extLst>
            </p:cNvPr>
            <p:cNvSpPr>
              <a:spLocks/>
            </p:cNvSpPr>
            <p:nvPr/>
          </p:nvSpPr>
          <p:spPr bwMode="auto">
            <a:xfrm flipH="1">
              <a:off x="845528"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5" name="Freeform 397">
              <a:extLst>
                <a:ext uri="{FF2B5EF4-FFF2-40B4-BE49-F238E27FC236}">
                  <a16:creationId xmlns:a16="http://schemas.microsoft.com/office/drawing/2014/main" id="{636DD28C-CEE0-4B23-B6DA-9B6AE2C43C0F}"/>
                </a:ext>
              </a:extLst>
            </p:cNvPr>
            <p:cNvSpPr>
              <a:spLocks/>
            </p:cNvSpPr>
            <p:nvPr/>
          </p:nvSpPr>
          <p:spPr bwMode="auto">
            <a:xfrm flipH="1">
              <a:off x="409805"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6" name="Freeform 398">
              <a:extLst>
                <a:ext uri="{FF2B5EF4-FFF2-40B4-BE49-F238E27FC236}">
                  <a16:creationId xmlns:a16="http://schemas.microsoft.com/office/drawing/2014/main" id="{79DA7F26-9507-44CF-A6F0-D6EC5B5B4586}"/>
                </a:ext>
              </a:extLst>
            </p:cNvPr>
            <p:cNvSpPr>
              <a:spLocks/>
            </p:cNvSpPr>
            <p:nvPr/>
          </p:nvSpPr>
          <p:spPr bwMode="auto">
            <a:xfrm flipH="1">
              <a:off x="83664" y="166765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7" name="Freeform 399">
              <a:extLst>
                <a:ext uri="{FF2B5EF4-FFF2-40B4-BE49-F238E27FC236}">
                  <a16:creationId xmlns:a16="http://schemas.microsoft.com/office/drawing/2014/main" id="{D495619C-D13F-4826-98C1-9C0FC1CFC91F}"/>
                </a:ext>
              </a:extLst>
            </p:cNvPr>
            <p:cNvSpPr>
              <a:spLocks/>
            </p:cNvSpPr>
            <p:nvPr/>
          </p:nvSpPr>
          <p:spPr bwMode="auto">
            <a:xfrm flipH="1">
              <a:off x="516899" y="166392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8" name="Freeform 400">
              <a:extLst>
                <a:ext uri="{FF2B5EF4-FFF2-40B4-BE49-F238E27FC236}">
                  <a16:creationId xmlns:a16="http://schemas.microsoft.com/office/drawing/2014/main" id="{85903CF0-FCCB-42A3-B0C2-497B3066DF9E}"/>
                </a:ext>
              </a:extLst>
            </p:cNvPr>
            <p:cNvSpPr>
              <a:spLocks/>
            </p:cNvSpPr>
            <p:nvPr/>
          </p:nvSpPr>
          <p:spPr bwMode="auto">
            <a:xfrm flipH="1">
              <a:off x="190758" y="166392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5" name="Group 1804">
            <a:extLst>
              <a:ext uri="{FF2B5EF4-FFF2-40B4-BE49-F238E27FC236}">
                <a16:creationId xmlns:a16="http://schemas.microsoft.com/office/drawing/2014/main" id="{175F517F-E574-43AC-BCC9-20114D6375CB}"/>
              </a:ext>
            </a:extLst>
          </p:cNvPr>
          <p:cNvGrpSpPr/>
          <p:nvPr userDrawn="1"/>
        </p:nvGrpSpPr>
        <p:grpSpPr>
          <a:xfrm>
            <a:off x="85341" y="2100067"/>
            <a:ext cx="12250687" cy="180153"/>
            <a:chOff x="83663" y="1961698"/>
            <a:chExt cx="12009864" cy="176637"/>
          </a:xfrm>
        </p:grpSpPr>
        <p:sp>
          <p:nvSpPr>
            <p:cNvPr id="363" name="Freeform 29">
              <a:extLst>
                <a:ext uri="{FF2B5EF4-FFF2-40B4-BE49-F238E27FC236}">
                  <a16:creationId xmlns:a16="http://schemas.microsoft.com/office/drawing/2014/main" id="{EC7DB8EF-FBB0-4C0A-8DC8-E07F9A78ACC9}"/>
                </a:ext>
              </a:extLst>
            </p:cNvPr>
            <p:cNvSpPr>
              <a:spLocks/>
            </p:cNvSpPr>
            <p:nvPr/>
          </p:nvSpPr>
          <p:spPr bwMode="auto">
            <a:xfrm>
              <a:off x="5217208"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4" name="Freeform 30">
              <a:extLst>
                <a:ext uri="{FF2B5EF4-FFF2-40B4-BE49-F238E27FC236}">
                  <a16:creationId xmlns:a16="http://schemas.microsoft.com/office/drawing/2014/main" id="{F4037115-A375-4861-B05A-B088C53D4799}"/>
                </a:ext>
              </a:extLst>
            </p:cNvPr>
            <p:cNvSpPr>
              <a:spLocks/>
            </p:cNvSpPr>
            <p:nvPr/>
          </p:nvSpPr>
          <p:spPr bwMode="auto">
            <a:xfrm>
              <a:off x="5543349"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5" name="Freeform 31">
              <a:extLst>
                <a:ext uri="{FF2B5EF4-FFF2-40B4-BE49-F238E27FC236}">
                  <a16:creationId xmlns:a16="http://schemas.microsoft.com/office/drawing/2014/main" id="{F71B764F-BBC1-4903-82BF-E8F6BEEC09FD}"/>
                </a:ext>
              </a:extLst>
            </p:cNvPr>
            <p:cNvSpPr>
              <a:spLocks/>
            </p:cNvSpPr>
            <p:nvPr/>
          </p:nvSpPr>
          <p:spPr bwMode="auto">
            <a:xfrm>
              <a:off x="4995675"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6" name="Freeform 32">
              <a:extLst>
                <a:ext uri="{FF2B5EF4-FFF2-40B4-BE49-F238E27FC236}">
                  <a16:creationId xmlns:a16="http://schemas.microsoft.com/office/drawing/2014/main" id="{5B4D083D-0E63-46C1-8BD1-B68FB7974DAE}"/>
                </a:ext>
              </a:extLst>
            </p:cNvPr>
            <p:cNvSpPr>
              <a:spLocks/>
            </p:cNvSpPr>
            <p:nvPr/>
          </p:nvSpPr>
          <p:spPr bwMode="auto">
            <a:xfrm>
              <a:off x="5324302"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7" name="Freeform 29">
              <a:extLst>
                <a:ext uri="{FF2B5EF4-FFF2-40B4-BE49-F238E27FC236}">
                  <a16:creationId xmlns:a16="http://schemas.microsoft.com/office/drawing/2014/main" id="{07F263A1-1052-42EF-BE2E-CBEC0776F00F}"/>
                </a:ext>
              </a:extLst>
            </p:cNvPr>
            <p:cNvSpPr>
              <a:spLocks/>
            </p:cNvSpPr>
            <p:nvPr/>
          </p:nvSpPr>
          <p:spPr bwMode="auto">
            <a:xfrm>
              <a:off x="5871978"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8" name="Freeform 30">
              <a:extLst>
                <a:ext uri="{FF2B5EF4-FFF2-40B4-BE49-F238E27FC236}">
                  <a16:creationId xmlns:a16="http://schemas.microsoft.com/office/drawing/2014/main" id="{0AF9870C-099E-4FC4-B9F3-04E82B06BAD5}"/>
                </a:ext>
              </a:extLst>
            </p:cNvPr>
            <p:cNvSpPr>
              <a:spLocks/>
            </p:cNvSpPr>
            <p:nvPr/>
          </p:nvSpPr>
          <p:spPr bwMode="auto">
            <a:xfrm>
              <a:off x="6198118"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69" name="Freeform 31">
              <a:extLst>
                <a:ext uri="{FF2B5EF4-FFF2-40B4-BE49-F238E27FC236}">
                  <a16:creationId xmlns:a16="http://schemas.microsoft.com/office/drawing/2014/main" id="{A5763AC5-2EB8-4033-A2F4-E64BC95E5F48}"/>
                </a:ext>
              </a:extLst>
            </p:cNvPr>
            <p:cNvSpPr>
              <a:spLocks/>
            </p:cNvSpPr>
            <p:nvPr/>
          </p:nvSpPr>
          <p:spPr bwMode="auto">
            <a:xfrm>
              <a:off x="5650444"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0" name="Freeform 32">
              <a:extLst>
                <a:ext uri="{FF2B5EF4-FFF2-40B4-BE49-F238E27FC236}">
                  <a16:creationId xmlns:a16="http://schemas.microsoft.com/office/drawing/2014/main" id="{A73BC0D5-4387-4AC6-A592-7C4A03AC88D4}"/>
                </a:ext>
              </a:extLst>
            </p:cNvPr>
            <p:cNvSpPr>
              <a:spLocks/>
            </p:cNvSpPr>
            <p:nvPr/>
          </p:nvSpPr>
          <p:spPr bwMode="auto">
            <a:xfrm>
              <a:off x="5979072"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1" name="Freeform 29">
              <a:extLst>
                <a:ext uri="{FF2B5EF4-FFF2-40B4-BE49-F238E27FC236}">
                  <a16:creationId xmlns:a16="http://schemas.microsoft.com/office/drawing/2014/main" id="{9A7B8048-FD3A-4FE1-9ABB-1F97F186A06E}"/>
                </a:ext>
              </a:extLst>
            </p:cNvPr>
            <p:cNvSpPr>
              <a:spLocks/>
            </p:cNvSpPr>
            <p:nvPr/>
          </p:nvSpPr>
          <p:spPr bwMode="auto">
            <a:xfrm>
              <a:off x="6526746"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2" name="Freeform 30">
              <a:extLst>
                <a:ext uri="{FF2B5EF4-FFF2-40B4-BE49-F238E27FC236}">
                  <a16:creationId xmlns:a16="http://schemas.microsoft.com/office/drawing/2014/main" id="{8E705442-3A03-4393-AD7C-5ECD2614D65C}"/>
                </a:ext>
              </a:extLst>
            </p:cNvPr>
            <p:cNvSpPr>
              <a:spLocks/>
            </p:cNvSpPr>
            <p:nvPr/>
          </p:nvSpPr>
          <p:spPr bwMode="auto">
            <a:xfrm>
              <a:off x="6852887"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3" name="Freeform 31">
              <a:extLst>
                <a:ext uri="{FF2B5EF4-FFF2-40B4-BE49-F238E27FC236}">
                  <a16:creationId xmlns:a16="http://schemas.microsoft.com/office/drawing/2014/main" id="{1BFB06A1-FDB8-43AF-9A28-3E1C806BB970}"/>
                </a:ext>
              </a:extLst>
            </p:cNvPr>
            <p:cNvSpPr>
              <a:spLocks/>
            </p:cNvSpPr>
            <p:nvPr/>
          </p:nvSpPr>
          <p:spPr bwMode="auto">
            <a:xfrm>
              <a:off x="6305213"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4" name="Freeform 32">
              <a:extLst>
                <a:ext uri="{FF2B5EF4-FFF2-40B4-BE49-F238E27FC236}">
                  <a16:creationId xmlns:a16="http://schemas.microsoft.com/office/drawing/2014/main" id="{D4C3DB7E-A3A4-4629-86E4-0A6CFB52C1BE}"/>
                </a:ext>
              </a:extLst>
            </p:cNvPr>
            <p:cNvSpPr>
              <a:spLocks/>
            </p:cNvSpPr>
            <p:nvPr/>
          </p:nvSpPr>
          <p:spPr bwMode="auto">
            <a:xfrm>
              <a:off x="6633841"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5" name="Freeform 29">
              <a:extLst>
                <a:ext uri="{FF2B5EF4-FFF2-40B4-BE49-F238E27FC236}">
                  <a16:creationId xmlns:a16="http://schemas.microsoft.com/office/drawing/2014/main" id="{2ED5AD39-DD67-4A6C-9F4F-8AEBE7C640E4}"/>
                </a:ext>
              </a:extLst>
            </p:cNvPr>
            <p:cNvSpPr>
              <a:spLocks/>
            </p:cNvSpPr>
            <p:nvPr/>
          </p:nvSpPr>
          <p:spPr bwMode="auto">
            <a:xfrm>
              <a:off x="7181515"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6" name="Freeform 30">
              <a:extLst>
                <a:ext uri="{FF2B5EF4-FFF2-40B4-BE49-F238E27FC236}">
                  <a16:creationId xmlns:a16="http://schemas.microsoft.com/office/drawing/2014/main" id="{6AB28ED1-CA10-4C14-81CE-430DCF8FE1C0}"/>
                </a:ext>
              </a:extLst>
            </p:cNvPr>
            <p:cNvSpPr>
              <a:spLocks/>
            </p:cNvSpPr>
            <p:nvPr/>
          </p:nvSpPr>
          <p:spPr bwMode="auto">
            <a:xfrm>
              <a:off x="7507656"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7" name="Freeform 31">
              <a:extLst>
                <a:ext uri="{FF2B5EF4-FFF2-40B4-BE49-F238E27FC236}">
                  <a16:creationId xmlns:a16="http://schemas.microsoft.com/office/drawing/2014/main" id="{F706576C-DE7A-41FD-8CCC-0602832481F4}"/>
                </a:ext>
              </a:extLst>
            </p:cNvPr>
            <p:cNvSpPr>
              <a:spLocks/>
            </p:cNvSpPr>
            <p:nvPr/>
          </p:nvSpPr>
          <p:spPr bwMode="auto">
            <a:xfrm>
              <a:off x="6959982"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8" name="Freeform 32">
              <a:extLst>
                <a:ext uri="{FF2B5EF4-FFF2-40B4-BE49-F238E27FC236}">
                  <a16:creationId xmlns:a16="http://schemas.microsoft.com/office/drawing/2014/main" id="{561CB93A-8653-4AD8-B4B6-EA001CA79C8F}"/>
                </a:ext>
              </a:extLst>
            </p:cNvPr>
            <p:cNvSpPr>
              <a:spLocks/>
            </p:cNvSpPr>
            <p:nvPr/>
          </p:nvSpPr>
          <p:spPr bwMode="auto">
            <a:xfrm>
              <a:off x="7288610"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79" name="Freeform 521">
              <a:extLst>
                <a:ext uri="{FF2B5EF4-FFF2-40B4-BE49-F238E27FC236}">
                  <a16:creationId xmlns:a16="http://schemas.microsoft.com/office/drawing/2014/main" id="{2CB5CF9D-4ABD-44F9-ADEE-9B04A5EEC03A}"/>
                </a:ext>
              </a:extLst>
            </p:cNvPr>
            <p:cNvSpPr>
              <a:spLocks/>
            </p:cNvSpPr>
            <p:nvPr/>
          </p:nvSpPr>
          <p:spPr bwMode="auto">
            <a:xfrm>
              <a:off x="7836284"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0" name="Freeform 522">
              <a:extLst>
                <a:ext uri="{FF2B5EF4-FFF2-40B4-BE49-F238E27FC236}">
                  <a16:creationId xmlns:a16="http://schemas.microsoft.com/office/drawing/2014/main" id="{737A4EFC-4138-4498-A9F7-84DF70DFFAB0}"/>
                </a:ext>
              </a:extLst>
            </p:cNvPr>
            <p:cNvSpPr>
              <a:spLocks/>
            </p:cNvSpPr>
            <p:nvPr/>
          </p:nvSpPr>
          <p:spPr bwMode="auto">
            <a:xfrm>
              <a:off x="8162425"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1" name="Freeform 523">
              <a:extLst>
                <a:ext uri="{FF2B5EF4-FFF2-40B4-BE49-F238E27FC236}">
                  <a16:creationId xmlns:a16="http://schemas.microsoft.com/office/drawing/2014/main" id="{529A9722-170F-4D12-A489-780BCCFAAEFC}"/>
                </a:ext>
              </a:extLst>
            </p:cNvPr>
            <p:cNvSpPr>
              <a:spLocks/>
            </p:cNvSpPr>
            <p:nvPr/>
          </p:nvSpPr>
          <p:spPr bwMode="auto">
            <a:xfrm>
              <a:off x="7614751"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2" name="Freeform 524">
              <a:extLst>
                <a:ext uri="{FF2B5EF4-FFF2-40B4-BE49-F238E27FC236}">
                  <a16:creationId xmlns:a16="http://schemas.microsoft.com/office/drawing/2014/main" id="{17B43C9F-DB77-40EA-AD93-0BFC53043B8D}"/>
                </a:ext>
              </a:extLst>
            </p:cNvPr>
            <p:cNvSpPr>
              <a:spLocks/>
            </p:cNvSpPr>
            <p:nvPr/>
          </p:nvSpPr>
          <p:spPr bwMode="auto">
            <a:xfrm>
              <a:off x="7943378"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3" name="Freeform 29">
              <a:extLst>
                <a:ext uri="{FF2B5EF4-FFF2-40B4-BE49-F238E27FC236}">
                  <a16:creationId xmlns:a16="http://schemas.microsoft.com/office/drawing/2014/main" id="{1B85B179-5587-404E-B9FB-BFF498A9F547}"/>
                </a:ext>
              </a:extLst>
            </p:cNvPr>
            <p:cNvSpPr>
              <a:spLocks/>
            </p:cNvSpPr>
            <p:nvPr/>
          </p:nvSpPr>
          <p:spPr bwMode="auto">
            <a:xfrm>
              <a:off x="8491054"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4" name="Freeform 31">
              <a:extLst>
                <a:ext uri="{FF2B5EF4-FFF2-40B4-BE49-F238E27FC236}">
                  <a16:creationId xmlns:a16="http://schemas.microsoft.com/office/drawing/2014/main" id="{E7BA6F5E-DC13-4AF4-9F49-EEF05A8F24F5}"/>
                </a:ext>
              </a:extLst>
            </p:cNvPr>
            <p:cNvSpPr>
              <a:spLocks/>
            </p:cNvSpPr>
            <p:nvPr/>
          </p:nvSpPr>
          <p:spPr bwMode="auto">
            <a:xfrm>
              <a:off x="8269520"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5" name="Freeform 29">
              <a:extLst>
                <a:ext uri="{FF2B5EF4-FFF2-40B4-BE49-F238E27FC236}">
                  <a16:creationId xmlns:a16="http://schemas.microsoft.com/office/drawing/2014/main" id="{7AC21222-F53B-49F4-B120-4142E895988D}"/>
                </a:ext>
              </a:extLst>
            </p:cNvPr>
            <p:cNvSpPr>
              <a:spLocks/>
            </p:cNvSpPr>
            <p:nvPr/>
          </p:nvSpPr>
          <p:spPr bwMode="auto">
            <a:xfrm>
              <a:off x="8819682"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6" name="Freeform 30">
              <a:extLst>
                <a:ext uri="{FF2B5EF4-FFF2-40B4-BE49-F238E27FC236}">
                  <a16:creationId xmlns:a16="http://schemas.microsoft.com/office/drawing/2014/main" id="{1D769113-2D5C-4319-B3A0-1445FC2FEEDF}"/>
                </a:ext>
              </a:extLst>
            </p:cNvPr>
            <p:cNvSpPr>
              <a:spLocks/>
            </p:cNvSpPr>
            <p:nvPr/>
          </p:nvSpPr>
          <p:spPr bwMode="auto">
            <a:xfrm>
              <a:off x="9145823"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7" name="Freeform 31">
              <a:extLst>
                <a:ext uri="{FF2B5EF4-FFF2-40B4-BE49-F238E27FC236}">
                  <a16:creationId xmlns:a16="http://schemas.microsoft.com/office/drawing/2014/main" id="{CF76F5D2-8EBF-4BBF-BAC0-A598831BD4AE}"/>
                </a:ext>
              </a:extLst>
            </p:cNvPr>
            <p:cNvSpPr>
              <a:spLocks/>
            </p:cNvSpPr>
            <p:nvPr/>
          </p:nvSpPr>
          <p:spPr bwMode="auto">
            <a:xfrm>
              <a:off x="8598148"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8" name="Freeform 32">
              <a:extLst>
                <a:ext uri="{FF2B5EF4-FFF2-40B4-BE49-F238E27FC236}">
                  <a16:creationId xmlns:a16="http://schemas.microsoft.com/office/drawing/2014/main" id="{79DF8DA3-0D96-46EC-9297-EC7B5CFF9324}"/>
                </a:ext>
              </a:extLst>
            </p:cNvPr>
            <p:cNvSpPr>
              <a:spLocks/>
            </p:cNvSpPr>
            <p:nvPr/>
          </p:nvSpPr>
          <p:spPr bwMode="auto">
            <a:xfrm>
              <a:off x="8926776"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89" name="Freeform 29">
              <a:extLst>
                <a:ext uri="{FF2B5EF4-FFF2-40B4-BE49-F238E27FC236}">
                  <a16:creationId xmlns:a16="http://schemas.microsoft.com/office/drawing/2014/main" id="{0F27AB28-22A8-415C-B6D0-94ADD1E6061B}"/>
                </a:ext>
              </a:extLst>
            </p:cNvPr>
            <p:cNvSpPr>
              <a:spLocks/>
            </p:cNvSpPr>
            <p:nvPr/>
          </p:nvSpPr>
          <p:spPr bwMode="auto">
            <a:xfrm>
              <a:off x="9474451"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0" name="Freeform 30">
              <a:extLst>
                <a:ext uri="{FF2B5EF4-FFF2-40B4-BE49-F238E27FC236}">
                  <a16:creationId xmlns:a16="http://schemas.microsoft.com/office/drawing/2014/main" id="{D765D90F-EA0F-452A-A34B-3D776168B82C}"/>
                </a:ext>
              </a:extLst>
            </p:cNvPr>
            <p:cNvSpPr>
              <a:spLocks/>
            </p:cNvSpPr>
            <p:nvPr/>
          </p:nvSpPr>
          <p:spPr bwMode="auto">
            <a:xfrm>
              <a:off x="9800592"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1" name="Freeform 31">
              <a:extLst>
                <a:ext uri="{FF2B5EF4-FFF2-40B4-BE49-F238E27FC236}">
                  <a16:creationId xmlns:a16="http://schemas.microsoft.com/office/drawing/2014/main" id="{DD19005B-BC1E-494D-A8C5-6499478589A9}"/>
                </a:ext>
              </a:extLst>
            </p:cNvPr>
            <p:cNvSpPr>
              <a:spLocks/>
            </p:cNvSpPr>
            <p:nvPr/>
          </p:nvSpPr>
          <p:spPr bwMode="auto">
            <a:xfrm>
              <a:off x="9252918"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2" name="Freeform 32">
              <a:extLst>
                <a:ext uri="{FF2B5EF4-FFF2-40B4-BE49-F238E27FC236}">
                  <a16:creationId xmlns:a16="http://schemas.microsoft.com/office/drawing/2014/main" id="{B91B9304-73B8-4185-8D11-481474B8CEB5}"/>
                </a:ext>
              </a:extLst>
            </p:cNvPr>
            <p:cNvSpPr>
              <a:spLocks/>
            </p:cNvSpPr>
            <p:nvPr/>
          </p:nvSpPr>
          <p:spPr bwMode="auto">
            <a:xfrm>
              <a:off x="9581546"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3" name="Freeform 29">
              <a:extLst>
                <a:ext uri="{FF2B5EF4-FFF2-40B4-BE49-F238E27FC236}">
                  <a16:creationId xmlns:a16="http://schemas.microsoft.com/office/drawing/2014/main" id="{E0E23F06-6E0C-4B21-BB6B-EDAFF0375A26}"/>
                </a:ext>
              </a:extLst>
            </p:cNvPr>
            <p:cNvSpPr>
              <a:spLocks/>
            </p:cNvSpPr>
            <p:nvPr/>
          </p:nvSpPr>
          <p:spPr bwMode="auto">
            <a:xfrm>
              <a:off x="10129220"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4" name="Freeform 30">
              <a:extLst>
                <a:ext uri="{FF2B5EF4-FFF2-40B4-BE49-F238E27FC236}">
                  <a16:creationId xmlns:a16="http://schemas.microsoft.com/office/drawing/2014/main" id="{19AA63C5-39A7-41EE-8AB5-23D2AF665F78}"/>
                </a:ext>
              </a:extLst>
            </p:cNvPr>
            <p:cNvSpPr>
              <a:spLocks/>
            </p:cNvSpPr>
            <p:nvPr/>
          </p:nvSpPr>
          <p:spPr bwMode="auto">
            <a:xfrm>
              <a:off x="10455360"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5" name="Freeform 31">
              <a:extLst>
                <a:ext uri="{FF2B5EF4-FFF2-40B4-BE49-F238E27FC236}">
                  <a16:creationId xmlns:a16="http://schemas.microsoft.com/office/drawing/2014/main" id="{C265C136-7F01-4228-9566-BAF8D3CE697D}"/>
                </a:ext>
              </a:extLst>
            </p:cNvPr>
            <p:cNvSpPr>
              <a:spLocks/>
            </p:cNvSpPr>
            <p:nvPr/>
          </p:nvSpPr>
          <p:spPr bwMode="auto">
            <a:xfrm>
              <a:off x="9907686"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6" name="Freeform 32">
              <a:extLst>
                <a:ext uri="{FF2B5EF4-FFF2-40B4-BE49-F238E27FC236}">
                  <a16:creationId xmlns:a16="http://schemas.microsoft.com/office/drawing/2014/main" id="{CE73E6DC-43ED-4A25-BED4-F78B6AECC0DF}"/>
                </a:ext>
              </a:extLst>
            </p:cNvPr>
            <p:cNvSpPr>
              <a:spLocks/>
            </p:cNvSpPr>
            <p:nvPr/>
          </p:nvSpPr>
          <p:spPr bwMode="auto">
            <a:xfrm>
              <a:off x="10236314"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7" name="Freeform 29">
              <a:extLst>
                <a:ext uri="{FF2B5EF4-FFF2-40B4-BE49-F238E27FC236}">
                  <a16:creationId xmlns:a16="http://schemas.microsoft.com/office/drawing/2014/main" id="{E83598B8-DFA4-43D6-9DD0-0E3A9EADEE70}"/>
                </a:ext>
              </a:extLst>
            </p:cNvPr>
            <p:cNvSpPr>
              <a:spLocks/>
            </p:cNvSpPr>
            <p:nvPr/>
          </p:nvSpPr>
          <p:spPr bwMode="auto">
            <a:xfrm>
              <a:off x="10783989"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8" name="Freeform 30">
              <a:extLst>
                <a:ext uri="{FF2B5EF4-FFF2-40B4-BE49-F238E27FC236}">
                  <a16:creationId xmlns:a16="http://schemas.microsoft.com/office/drawing/2014/main" id="{ECAAA4F9-BAE9-4CF4-BB8F-D8BBC0A9778A}"/>
                </a:ext>
              </a:extLst>
            </p:cNvPr>
            <p:cNvSpPr>
              <a:spLocks/>
            </p:cNvSpPr>
            <p:nvPr/>
          </p:nvSpPr>
          <p:spPr bwMode="auto">
            <a:xfrm>
              <a:off x="11110130"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99" name="Freeform 31">
              <a:extLst>
                <a:ext uri="{FF2B5EF4-FFF2-40B4-BE49-F238E27FC236}">
                  <a16:creationId xmlns:a16="http://schemas.microsoft.com/office/drawing/2014/main" id="{17500CAF-9B1D-442B-BBE2-105CF538488A}"/>
                </a:ext>
              </a:extLst>
            </p:cNvPr>
            <p:cNvSpPr>
              <a:spLocks/>
            </p:cNvSpPr>
            <p:nvPr/>
          </p:nvSpPr>
          <p:spPr bwMode="auto">
            <a:xfrm>
              <a:off x="10562455"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0" name="Freeform 32">
              <a:extLst>
                <a:ext uri="{FF2B5EF4-FFF2-40B4-BE49-F238E27FC236}">
                  <a16:creationId xmlns:a16="http://schemas.microsoft.com/office/drawing/2014/main" id="{A48C472F-EA7C-4B21-9F73-16B2616ED7E0}"/>
                </a:ext>
              </a:extLst>
            </p:cNvPr>
            <p:cNvSpPr>
              <a:spLocks/>
            </p:cNvSpPr>
            <p:nvPr/>
          </p:nvSpPr>
          <p:spPr bwMode="auto">
            <a:xfrm>
              <a:off x="10891083"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1" name="Freeform 543">
              <a:extLst>
                <a:ext uri="{FF2B5EF4-FFF2-40B4-BE49-F238E27FC236}">
                  <a16:creationId xmlns:a16="http://schemas.microsoft.com/office/drawing/2014/main" id="{CEDC84EA-1A73-4988-B17D-FA9D4BBAB62F}"/>
                </a:ext>
              </a:extLst>
            </p:cNvPr>
            <p:cNvSpPr>
              <a:spLocks/>
            </p:cNvSpPr>
            <p:nvPr/>
          </p:nvSpPr>
          <p:spPr bwMode="auto">
            <a:xfrm>
              <a:off x="11438757"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2" name="Freeform 544">
              <a:extLst>
                <a:ext uri="{FF2B5EF4-FFF2-40B4-BE49-F238E27FC236}">
                  <a16:creationId xmlns:a16="http://schemas.microsoft.com/office/drawing/2014/main" id="{B0FAC11E-D51E-408E-A483-C3BF5B414687}"/>
                </a:ext>
              </a:extLst>
            </p:cNvPr>
            <p:cNvSpPr>
              <a:spLocks/>
            </p:cNvSpPr>
            <p:nvPr/>
          </p:nvSpPr>
          <p:spPr bwMode="auto">
            <a:xfrm>
              <a:off x="11764899"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3" name="Freeform 545">
              <a:extLst>
                <a:ext uri="{FF2B5EF4-FFF2-40B4-BE49-F238E27FC236}">
                  <a16:creationId xmlns:a16="http://schemas.microsoft.com/office/drawing/2014/main" id="{A16AE418-38DB-4A77-AB1D-6D568C3FC174}"/>
                </a:ext>
              </a:extLst>
            </p:cNvPr>
            <p:cNvSpPr>
              <a:spLocks/>
            </p:cNvSpPr>
            <p:nvPr/>
          </p:nvSpPr>
          <p:spPr bwMode="auto">
            <a:xfrm>
              <a:off x="11217225"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4" name="Freeform 546">
              <a:extLst>
                <a:ext uri="{FF2B5EF4-FFF2-40B4-BE49-F238E27FC236}">
                  <a16:creationId xmlns:a16="http://schemas.microsoft.com/office/drawing/2014/main" id="{14C68599-C497-4BF8-AF9A-1C07AC063E64}"/>
                </a:ext>
              </a:extLst>
            </p:cNvPr>
            <p:cNvSpPr>
              <a:spLocks/>
            </p:cNvSpPr>
            <p:nvPr/>
          </p:nvSpPr>
          <p:spPr bwMode="auto">
            <a:xfrm>
              <a:off x="11545852" y="196169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5" name="Freeform 29">
              <a:extLst>
                <a:ext uri="{FF2B5EF4-FFF2-40B4-BE49-F238E27FC236}">
                  <a16:creationId xmlns:a16="http://schemas.microsoft.com/office/drawing/2014/main" id="{B360B77C-F788-4D77-8D09-E35CCE523CC7}"/>
                </a:ext>
              </a:extLst>
            </p:cNvPr>
            <p:cNvSpPr>
              <a:spLocks/>
            </p:cNvSpPr>
            <p:nvPr/>
          </p:nvSpPr>
          <p:spPr bwMode="auto">
            <a:xfrm>
              <a:off x="12093527" y="196542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6" name="Freeform 31">
              <a:extLst>
                <a:ext uri="{FF2B5EF4-FFF2-40B4-BE49-F238E27FC236}">
                  <a16:creationId xmlns:a16="http://schemas.microsoft.com/office/drawing/2014/main" id="{2707CBB0-54FD-4855-9208-E3453FCA1120}"/>
                </a:ext>
              </a:extLst>
            </p:cNvPr>
            <p:cNvSpPr>
              <a:spLocks/>
            </p:cNvSpPr>
            <p:nvPr/>
          </p:nvSpPr>
          <p:spPr bwMode="auto">
            <a:xfrm>
              <a:off x="11871993" y="196169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59" name="Freeform 30">
              <a:extLst>
                <a:ext uri="{FF2B5EF4-FFF2-40B4-BE49-F238E27FC236}">
                  <a16:creationId xmlns:a16="http://schemas.microsoft.com/office/drawing/2014/main" id="{999F113B-BDFD-4EFD-B098-A10DDFF4202A}"/>
                </a:ext>
              </a:extLst>
            </p:cNvPr>
            <p:cNvSpPr>
              <a:spLocks/>
            </p:cNvSpPr>
            <p:nvPr/>
          </p:nvSpPr>
          <p:spPr bwMode="auto">
            <a:xfrm>
              <a:off x="302710"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0" name="Freeform 32">
              <a:extLst>
                <a:ext uri="{FF2B5EF4-FFF2-40B4-BE49-F238E27FC236}">
                  <a16:creationId xmlns:a16="http://schemas.microsoft.com/office/drawing/2014/main" id="{939ADE80-13C0-4FB3-830A-0081EC37795E}"/>
                </a:ext>
              </a:extLst>
            </p:cNvPr>
            <p:cNvSpPr>
              <a:spLocks/>
            </p:cNvSpPr>
            <p:nvPr/>
          </p:nvSpPr>
          <p:spPr bwMode="auto">
            <a:xfrm>
              <a:off x="83663"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1" name="Freeform 403">
              <a:extLst>
                <a:ext uri="{FF2B5EF4-FFF2-40B4-BE49-F238E27FC236}">
                  <a16:creationId xmlns:a16="http://schemas.microsoft.com/office/drawing/2014/main" id="{51BF8E6F-80B4-4611-B309-FBC92351C04E}"/>
                </a:ext>
              </a:extLst>
            </p:cNvPr>
            <p:cNvSpPr>
              <a:spLocks/>
            </p:cNvSpPr>
            <p:nvPr/>
          </p:nvSpPr>
          <p:spPr bwMode="auto">
            <a:xfrm>
              <a:off x="631337"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2" name="Freeform 404">
              <a:extLst>
                <a:ext uri="{FF2B5EF4-FFF2-40B4-BE49-F238E27FC236}">
                  <a16:creationId xmlns:a16="http://schemas.microsoft.com/office/drawing/2014/main" id="{C1745FD0-455D-411D-A2DF-FD1C75C923CB}"/>
                </a:ext>
              </a:extLst>
            </p:cNvPr>
            <p:cNvSpPr>
              <a:spLocks/>
            </p:cNvSpPr>
            <p:nvPr/>
          </p:nvSpPr>
          <p:spPr bwMode="auto">
            <a:xfrm>
              <a:off x="957479"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3" name="Freeform 405">
              <a:extLst>
                <a:ext uri="{FF2B5EF4-FFF2-40B4-BE49-F238E27FC236}">
                  <a16:creationId xmlns:a16="http://schemas.microsoft.com/office/drawing/2014/main" id="{63720F32-8B89-4D67-B1C4-D727F55BE2A6}"/>
                </a:ext>
              </a:extLst>
            </p:cNvPr>
            <p:cNvSpPr>
              <a:spLocks/>
            </p:cNvSpPr>
            <p:nvPr/>
          </p:nvSpPr>
          <p:spPr bwMode="auto">
            <a:xfrm>
              <a:off x="409806"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4" name="Freeform 406">
              <a:extLst>
                <a:ext uri="{FF2B5EF4-FFF2-40B4-BE49-F238E27FC236}">
                  <a16:creationId xmlns:a16="http://schemas.microsoft.com/office/drawing/2014/main" id="{467ED7CC-B742-44A7-873C-BB650D3367F4}"/>
                </a:ext>
              </a:extLst>
            </p:cNvPr>
            <p:cNvSpPr>
              <a:spLocks/>
            </p:cNvSpPr>
            <p:nvPr/>
          </p:nvSpPr>
          <p:spPr bwMode="auto">
            <a:xfrm>
              <a:off x="738432"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5" name="Freeform 29">
              <a:extLst>
                <a:ext uri="{FF2B5EF4-FFF2-40B4-BE49-F238E27FC236}">
                  <a16:creationId xmlns:a16="http://schemas.microsoft.com/office/drawing/2014/main" id="{783111E6-E0F7-422E-B6AF-A849EA2F7C43}"/>
                </a:ext>
              </a:extLst>
            </p:cNvPr>
            <p:cNvSpPr>
              <a:spLocks/>
            </p:cNvSpPr>
            <p:nvPr/>
          </p:nvSpPr>
          <p:spPr bwMode="auto">
            <a:xfrm>
              <a:off x="1286107"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6" name="Freeform 31">
              <a:extLst>
                <a:ext uri="{FF2B5EF4-FFF2-40B4-BE49-F238E27FC236}">
                  <a16:creationId xmlns:a16="http://schemas.microsoft.com/office/drawing/2014/main" id="{90CFDFDC-52CB-400B-8EB9-6283B7C48209}"/>
                </a:ext>
              </a:extLst>
            </p:cNvPr>
            <p:cNvSpPr>
              <a:spLocks/>
            </p:cNvSpPr>
            <p:nvPr/>
          </p:nvSpPr>
          <p:spPr bwMode="auto">
            <a:xfrm>
              <a:off x="1064574"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7" name="Freeform 29">
              <a:extLst>
                <a:ext uri="{FF2B5EF4-FFF2-40B4-BE49-F238E27FC236}">
                  <a16:creationId xmlns:a16="http://schemas.microsoft.com/office/drawing/2014/main" id="{8CD146FA-E7C7-4224-9559-EDD4DCC58C9A}"/>
                </a:ext>
              </a:extLst>
            </p:cNvPr>
            <p:cNvSpPr>
              <a:spLocks/>
            </p:cNvSpPr>
            <p:nvPr/>
          </p:nvSpPr>
          <p:spPr bwMode="auto">
            <a:xfrm>
              <a:off x="1614735"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8" name="Freeform 30">
              <a:extLst>
                <a:ext uri="{FF2B5EF4-FFF2-40B4-BE49-F238E27FC236}">
                  <a16:creationId xmlns:a16="http://schemas.microsoft.com/office/drawing/2014/main" id="{2174C9C3-2746-4B71-8A52-BF8B8068FD38}"/>
                </a:ext>
              </a:extLst>
            </p:cNvPr>
            <p:cNvSpPr>
              <a:spLocks/>
            </p:cNvSpPr>
            <p:nvPr/>
          </p:nvSpPr>
          <p:spPr bwMode="auto">
            <a:xfrm>
              <a:off x="1940877"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69" name="Freeform 31">
              <a:extLst>
                <a:ext uri="{FF2B5EF4-FFF2-40B4-BE49-F238E27FC236}">
                  <a16:creationId xmlns:a16="http://schemas.microsoft.com/office/drawing/2014/main" id="{75E0E226-D2E8-43AD-98F2-86EF2ACA265C}"/>
                </a:ext>
              </a:extLst>
            </p:cNvPr>
            <p:cNvSpPr>
              <a:spLocks/>
            </p:cNvSpPr>
            <p:nvPr/>
          </p:nvSpPr>
          <p:spPr bwMode="auto">
            <a:xfrm>
              <a:off x="1393203"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0" name="Freeform 32">
              <a:extLst>
                <a:ext uri="{FF2B5EF4-FFF2-40B4-BE49-F238E27FC236}">
                  <a16:creationId xmlns:a16="http://schemas.microsoft.com/office/drawing/2014/main" id="{83948B78-814E-4831-9B16-0604E9CE3449}"/>
                </a:ext>
              </a:extLst>
            </p:cNvPr>
            <p:cNvSpPr>
              <a:spLocks/>
            </p:cNvSpPr>
            <p:nvPr/>
          </p:nvSpPr>
          <p:spPr bwMode="auto">
            <a:xfrm>
              <a:off x="1721829"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1" name="Freeform 29">
              <a:extLst>
                <a:ext uri="{FF2B5EF4-FFF2-40B4-BE49-F238E27FC236}">
                  <a16:creationId xmlns:a16="http://schemas.microsoft.com/office/drawing/2014/main" id="{51B32215-1903-4EA9-96FB-619750A9882E}"/>
                </a:ext>
              </a:extLst>
            </p:cNvPr>
            <p:cNvSpPr>
              <a:spLocks/>
            </p:cNvSpPr>
            <p:nvPr/>
          </p:nvSpPr>
          <p:spPr bwMode="auto">
            <a:xfrm>
              <a:off x="2269505"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2" name="Freeform 30">
              <a:extLst>
                <a:ext uri="{FF2B5EF4-FFF2-40B4-BE49-F238E27FC236}">
                  <a16:creationId xmlns:a16="http://schemas.microsoft.com/office/drawing/2014/main" id="{5BB32B74-3902-4897-9A5A-125FE9459E0C}"/>
                </a:ext>
              </a:extLst>
            </p:cNvPr>
            <p:cNvSpPr>
              <a:spLocks/>
            </p:cNvSpPr>
            <p:nvPr/>
          </p:nvSpPr>
          <p:spPr bwMode="auto">
            <a:xfrm>
              <a:off x="2595646"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3" name="Freeform 31">
              <a:extLst>
                <a:ext uri="{FF2B5EF4-FFF2-40B4-BE49-F238E27FC236}">
                  <a16:creationId xmlns:a16="http://schemas.microsoft.com/office/drawing/2014/main" id="{E113C86A-13B3-41D6-8F14-9B1D2D492032}"/>
                </a:ext>
              </a:extLst>
            </p:cNvPr>
            <p:cNvSpPr>
              <a:spLocks/>
            </p:cNvSpPr>
            <p:nvPr/>
          </p:nvSpPr>
          <p:spPr bwMode="auto">
            <a:xfrm>
              <a:off x="2047971"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4" name="Freeform 32">
              <a:extLst>
                <a:ext uri="{FF2B5EF4-FFF2-40B4-BE49-F238E27FC236}">
                  <a16:creationId xmlns:a16="http://schemas.microsoft.com/office/drawing/2014/main" id="{46595F4E-EC0D-4920-B9EF-822431702435}"/>
                </a:ext>
              </a:extLst>
            </p:cNvPr>
            <p:cNvSpPr>
              <a:spLocks/>
            </p:cNvSpPr>
            <p:nvPr/>
          </p:nvSpPr>
          <p:spPr bwMode="auto">
            <a:xfrm>
              <a:off x="2376599"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5" name="Freeform 29">
              <a:extLst>
                <a:ext uri="{FF2B5EF4-FFF2-40B4-BE49-F238E27FC236}">
                  <a16:creationId xmlns:a16="http://schemas.microsoft.com/office/drawing/2014/main" id="{3609A740-7A32-4857-905F-257EDB41689C}"/>
                </a:ext>
              </a:extLst>
            </p:cNvPr>
            <p:cNvSpPr>
              <a:spLocks/>
            </p:cNvSpPr>
            <p:nvPr/>
          </p:nvSpPr>
          <p:spPr bwMode="auto">
            <a:xfrm>
              <a:off x="2924274"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6" name="Freeform 30">
              <a:extLst>
                <a:ext uri="{FF2B5EF4-FFF2-40B4-BE49-F238E27FC236}">
                  <a16:creationId xmlns:a16="http://schemas.microsoft.com/office/drawing/2014/main" id="{A2D4536C-13C0-4568-977F-47B90CA3BB3D}"/>
                </a:ext>
              </a:extLst>
            </p:cNvPr>
            <p:cNvSpPr>
              <a:spLocks/>
            </p:cNvSpPr>
            <p:nvPr/>
          </p:nvSpPr>
          <p:spPr bwMode="auto">
            <a:xfrm>
              <a:off x="3250415"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7" name="Freeform 31">
              <a:extLst>
                <a:ext uri="{FF2B5EF4-FFF2-40B4-BE49-F238E27FC236}">
                  <a16:creationId xmlns:a16="http://schemas.microsoft.com/office/drawing/2014/main" id="{79C472D0-62B1-43DF-95FE-BDAC0C254114}"/>
                </a:ext>
              </a:extLst>
            </p:cNvPr>
            <p:cNvSpPr>
              <a:spLocks/>
            </p:cNvSpPr>
            <p:nvPr/>
          </p:nvSpPr>
          <p:spPr bwMode="auto">
            <a:xfrm>
              <a:off x="2702740"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8" name="Freeform 32">
              <a:extLst>
                <a:ext uri="{FF2B5EF4-FFF2-40B4-BE49-F238E27FC236}">
                  <a16:creationId xmlns:a16="http://schemas.microsoft.com/office/drawing/2014/main" id="{23CBCA76-32B2-4F01-B3DB-D143F21CC7AC}"/>
                </a:ext>
              </a:extLst>
            </p:cNvPr>
            <p:cNvSpPr>
              <a:spLocks/>
            </p:cNvSpPr>
            <p:nvPr/>
          </p:nvSpPr>
          <p:spPr bwMode="auto">
            <a:xfrm>
              <a:off x="3031368"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79" name="Freeform 29">
              <a:extLst>
                <a:ext uri="{FF2B5EF4-FFF2-40B4-BE49-F238E27FC236}">
                  <a16:creationId xmlns:a16="http://schemas.microsoft.com/office/drawing/2014/main" id="{0B372109-EBA7-4A0E-AD5E-0BEBE69B3419}"/>
                </a:ext>
              </a:extLst>
            </p:cNvPr>
            <p:cNvSpPr>
              <a:spLocks/>
            </p:cNvSpPr>
            <p:nvPr/>
          </p:nvSpPr>
          <p:spPr bwMode="auto">
            <a:xfrm>
              <a:off x="3579042"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0" name="Freeform 30">
              <a:extLst>
                <a:ext uri="{FF2B5EF4-FFF2-40B4-BE49-F238E27FC236}">
                  <a16:creationId xmlns:a16="http://schemas.microsoft.com/office/drawing/2014/main" id="{5D04DD70-90F6-4E74-BE74-AEA71B0C1065}"/>
                </a:ext>
              </a:extLst>
            </p:cNvPr>
            <p:cNvSpPr>
              <a:spLocks/>
            </p:cNvSpPr>
            <p:nvPr/>
          </p:nvSpPr>
          <p:spPr bwMode="auto">
            <a:xfrm>
              <a:off x="3905183"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1" name="Freeform 31">
              <a:extLst>
                <a:ext uri="{FF2B5EF4-FFF2-40B4-BE49-F238E27FC236}">
                  <a16:creationId xmlns:a16="http://schemas.microsoft.com/office/drawing/2014/main" id="{D8BE9966-EC0B-45DB-A058-5D1B67C94922}"/>
                </a:ext>
              </a:extLst>
            </p:cNvPr>
            <p:cNvSpPr>
              <a:spLocks/>
            </p:cNvSpPr>
            <p:nvPr/>
          </p:nvSpPr>
          <p:spPr bwMode="auto">
            <a:xfrm>
              <a:off x="3357509"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2" name="Freeform 32">
              <a:extLst>
                <a:ext uri="{FF2B5EF4-FFF2-40B4-BE49-F238E27FC236}">
                  <a16:creationId xmlns:a16="http://schemas.microsoft.com/office/drawing/2014/main" id="{7F4E4CDD-D68D-4602-9EB7-4C64438A5323}"/>
                </a:ext>
              </a:extLst>
            </p:cNvPr>
            <p:cNvSpPr>
              <a:spLocks/>
            </p:cNvSpPr>
            <p:nvPr/>
          </p:nvSpPr>
          <p:spPr bwMode="auto">
            <a:xfrm>
              <a:off x="3686137"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3" name="Freeform 425">
              <a:extLst>
                <a:ext uri="{FF2B5EF4-FFF2-40B4-BE49-F238E27FC236}">
                  <a16:creationId xmlns:a16="http://schemas.microsoft.com/office/drawing/2014/main" id="{26F919EB-B32A-4217-BDCB-E417FEEC33E5}"/>
                </a:ext>
              </a:extLst>
            </p:cNvPr>
            <p:cNvSpPr>
              <a:spLocks/>
            </p:cNvSpPr>
            <p:nvPr/>
          </p:nvSpPr>
          <p:spPr bwMode="auto">
            <a:xfrm>
              <a:off x="4233811"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4" name="Freeform 426">
              <a:extLst>
                <a:ext uri="{FF2B5EF4-FFF2-40B4-BE49-F238E27FC236}">
                  <a16:creationId xmlns:a16="http://schemas.microsoft.com/office/drawing/2014/main" id="{7BCBBF09-063A-42BB-89C3-1D036AADBE2A}"/>
                </a:ext>
              </a:extLst>
            </p:cNvPr>
            <p:cNvSpPr>
              <a:spLocks/>
            </p:cNvSpPr>
            <p:nvPr/>
          </p:nvSpPr>
          <p:spPr bwMode="auto">
            <a:xfrm>
              <a:off x="4559953"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5" name="Freeform 427">
              <a:extLst>
                <a:ext uri="{FF2B5EF4-FFF2-40B4-BE49-F238E27FC236}">
                  <a16:creationId xmlns:a16="http://schemas.microsoft.com/office/drawing/2014/main" id="{D5B21899-49BE-40DD-9994-4342A92F9CAD}"/>
                </a:ext>
              </a:extLst>
            </p:cNvPr>
            <p:cNvSpPr>
              <a:spLocks/>
            </p:cNvSpPr>
            <p:nvPr/>
          </p:nvSpPr>
          <p:spPr bwMode="auto">
            <a:xfrm>
              <a:off x="4012279"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6" name="Freeform 428">
              <a:extLst>
                <a:ext uri="{FF2B5EF4-FFF2-40B4-BE49-F238E27FC236}">
                  <a16:creationId xmlns:a16="http://schemas.microsoft.com/office/drawing/2014/main" id="{C29A755D-D1E5-428E-9DB2-4A3D05952C9A}"/>
                </a:ext>
              </a:extLst>
            </p:cNvPr>
            <p:cNvSpPr>
              <a:spLocks/>
            </p:cNvSpPr>
            <p:nvPr/>
          </p:nvSpPr>
          <p:spPr bwMode="auto">
            <a:xfrm>
              <a:off x="4340906" y="196169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7" name="Freeform 29">
              <a:extLst>
                <a:ext uri="{FF2B5EF4-FFF2-40B4-BE49-F238E27FC236}">
                  <a16:creationId xmlns:a16="http://schemas.microsoft.com/office/drawing/2014/main" id="{B68678C1-2426-4B80-877E-B7DB6EDFE6D1}"/>
                </a:ext>
              </a:extLst>
            </p:cNvPr>
            <p:cNvSpPr>
              <a:spLocks/>
            </p:cNvSpPr>
            <p:nvPr/>
          </p:nvSpPr>
          <p:spPr bwMode="auto">
            <a:xfrm>
              <a:off x="4888581" y="19654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8" name="Freeform 31">
              <a:extLst>
                <a:ext uri="{FF2B5EF4-FFF2-40B4-BE49-F238E27FC236}">
                  <a16:creationId xmlns:a16="http://schemas.microsoft.com/office/drawing/2014/main" id="{2E9ECE0B-8B8D-42B5-B7EB-3B49B57B4BD0}"/>
                </a:ext>
              </a:extLst>
            </p:cNvPr>
            <p:cNvSpPr>
              <a:spLocks/>
            </p:cNvSpPr>
            <p:nvPr/>
          </p:nvSpPr>
          <p:spPr bwMode="auto">
            <a:xfrm>
              <a:off x="4667048" y="196169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0" name="Group 1809">
            <a:extLst>
              <a:ext uri="{FF2B5EF4-FFF2-40B4-BE49-F238E27FC236}">
                <a16:creationId xmlns:a16="http://schemas.microsoft.com/office/drawing/2014/main" id="{6B1C29B7-1E4C-42E9-BFF5-AFA071F0966B}"/>
              </a:ext>
            </a:extLst>
          </p:cNvPr>
          <p:cNvGrpSpPr/>
          <p:nvPr userDrawn="1"/>
        </p:nvGrpSpPr>
        <p:grpSpPr>
          <a:xfrm>
            <a:off x="85342" y="2390775"/>
            <a:ext cx="12250686" cy="180153"/>
            <a:chOff x="83664" y="2252007"/>
            <a:chExt cx="12009863" cy="176637"/>
          </a:xfrm>
        </p:grpSpPr>
        <p:sp>
          <p:nvSpPr>
            <p:cNvPr id="407" name="Freeform 29">
              <a:extLst>
                <a:ext uri="{FF2B5EF4-FFF2-40B4-BE49-F238E27FC236}">
                  <a16:creationId xmlns:a16="http://schemas.microsoft.com/office/drawing/2014/main" id="{30334EE7-DCA7-4D60-B28C-8481DA7BC5D8}"/>
                </a:ext>
              </a:extLst>
            </p:cNvPr>
            <p:cNvSpPr>
              <a:spLocks/>
            </p:cNvSpPr>
            <p:nvPr/>
          </p:nvSpPr>
          <p:spPr bwMode="auto">
            <a:xfrm flipH="1">
              <a:off x="11871994"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8" name="Freeform 30">
              <a:extLst>
                <a:ext uri="{FF2B5EF4-FFF2-40B4-BE49-F238E27FC236}">
                  <a16:creationId xmlns:a16="http://schemas.microsoft.com/office/drawing/2014/main" id="{6A60ACAA-F66E-49DE-8A9C-F4642E7E672B}"/>
                </a:ext>
              </a:extLst>
            </p:cNvPr>
            <p:cNvSpPr>
              <a:spLocks/>
            </p:cNvSpPr>
            <p:nvPr/>
          </p:nvSpPr>
          <p:spPr bwMode="auto">
            <a:xfrm flipH="1">
              <a:off x="11545853"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09" name="Freeform 31">
              <a:extLst>
                <a:ext uri="{FF2B5EF4-FFF2-40B4-BE49-F238E27FC236}">
                  <a16:creationId xmlns:a16="http://schemas.microsoft.com/office/drawing/2014/main" id="{12DD950A-B306-416B-92C1-5BF4522454A1}"/>
                </a:ext>
              </a:extLst>
            </p:cNvPr>
            <p:cNvSpPr>
              <a:spLocks/>
            </p:cNvSpPr>
            <p:nvPr/>
          </p:nvSpPr>
          <p:spPr bwMode="auto">
            <a:xfrm flipH="1">
              <a:off x="11979088"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0" name="Freeform 32">
              <a:extLst>
                <a:ext uri="{FF2B5EF4-FFF2-40B4-BE49-F238E27FC236}">
                  <a16:creationId xmlns:a16="http://schemas.microsoft.com/office/drawing/2014/main" id="{3C1D0DDA-F080-4134-A0D1-1694C1CB51D4}"/>
                </a:ext>
              </a:extLst>
            </p:cNvPr>
            <p:cNvSpPr>
              <a:spLocks/>
            </p:cNvSpPr>
            <p:nvPr/>
          </p:nvSpPr>
          <p:spPr bwMode="auto">
            <a:xfrm flipH="1">
              <a:off x="11652948"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1" name="Freeform 29">
              <a:extLst>
                <a:ext uri="{FF2B5EF4-FFF2-40B4-BE49-F238E27FC236}">
                  <a16:creationId xmlns:a16="http://schemas.microsoft.com/office/drawing/2014/main" id="{E65E316F-C983-4FB6-89C7-382A5840C022}"/>
                </a:ext>
              </a:extLst>
            </p:cNvPr>
            <p:cNvSpPr>
              <a:spLocks/>
            </p:cNvSpPr>
            <p:nvPr/>
          </p:nvSpPr>
          <p:spPr bwMode="auto">
            <a:xfrm flipH="1">
              <a:off x="11217224"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2" name="Freeform 30">
              <a:extLst>
                <a:ext uri="{FF2B5EF4-FFF2-40B4-BE49-F238E27FC236}">
                  <a16:creationId xmlns:a16="http://schemas.microsoft.com/office/drawing/2014/main" id="{5260D3E2-7E08-4EA8-90C4-4B246107DCC3}"/>
                </a:ext>
              </a:extLst>
            </p:cNvPr>
            <p:cNvSpPr>
              <a:spLocks/>
            </p:cNvSpPr>
            <p:nvPr/>
          </p:nvSpPr>
          <p:spPr bwMode="auto">
            <a:xfrm flipH="1">
              <a:off x="10891084"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3" name="Freeform 31">
              <a:extLst>
                <a:ext uri="{FF2B5EF4-FFF2-40B4-BE49-F238E27FC236}">
                  <a16:creationId xmlns:a16="http://schemas.microsoft.com/office/drawing/2014/main" id="{59BC0DF5-D0B0-4696-ACB0-41E6139ABF66}"/>
                </a:ext>
              </a:extLst>
            </p:cNvPr>
            <p:cNvSpPr>
              <a:spLocks/>
            </p:cNvSpPr>
            <p:nvPr/>
          </p:nvSpPr>
          <p:spPr bwMode="auto">
            <a:xfrm flipH="1">
              <a:off x="11324319"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4" name="Freeform 32">
              <a:extLst>
                <a:ext uri="{FF2B5EF4-FFF2-40B4-BE49-F238E27FC236}">
                  <a16:creationId xmlns:a16="http://schemas.microsoft.com/office/drawing/2014/main" id="{9A7FD932-2299-4707-A101-DD80FE3C992A}"/>
                </a:ext>
              </a:extLst>
            </p:cNvPr>
            <p:cNvSpPr>
              <a:spLocks/>
            </p:cNvSpPr>
            <p:nvPr/>
          </p:nvSpPr>
          <p:spPr bwMode="auto">
            <a:xfrm flipH="1">
              <a:off x="10998178"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5" name="Freeform 29">
              <a:extLst>
                <a:ext uri="{FF2B5EF4-FFF2-40B4-BE49-F238E27FC236}">
                  <a16:creationId xmlns:a16="http://schemas.microsoft.com/office/drawing/2014/main" id="{FE9F9FA4-42D4-4350-BC60-DA5E52668E4E}"/>
                </a:ext>
              </a:extLst>
            </p:cNvPr>
            <p:cNvSpPr>
              <a:spLocks/>
            </p:cNvSpPr>
            <p:nvPr/>
          </p:nvSpPr>
          <p:spPr bwMode="auto">
            <a:xfrm flipH="1">
              <a:off x="10562456"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6" name="Freeform 30">
              <a:extLst>
                <a:ext uri="{FF2B5EF4-FFF2-40B4-BE49-F238E27FC236}">
                  <a16:creationId xmlns:a16="http://schemas.microsoft.com/office/drawing/2014/main" id="{811FE3E0-620A-430A-8EBE-EBFC93957B07}"/>
                </a:ext>
              </a:extLst>
            </p:cNvPr>
            <p:cNvSpPr>
              <a:spLocks/>
            </p:cNvSpPr>
            <p:nvPr/>
          </p:nvSpPr>
          <p:spPr bwMode="auto">
            <a:xfrm flipH="1">
              <a:off x="10236315"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7" name="Freeform 31">
              <a:extLst>
                <a:ext uri="{FF2B5EF4-FFF2-40B4-BE49-F238E27FC236}">
                  <a16:creationId xmlns:a16="http://schemas.microsoft.com/office/drawing/2014/main" id="{C32C85E2-DC7D-4483-842D-244D9C32F760}"/>
                </a:ext>
              </a:extLst>
            </p:cNvPr>
            <p:cNvSpPr>
              <a:spLocks/>
            </p:cNvSpPr>
            <p:nvPr/>
          </p:nvSpPr>
          <p:spPr bwMode="auto">
            <a:xfrm flipH="1">
              <a:off x="10669550"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8" name="Freeform 32">
              <a:extLst>
                <a:ext uri="{FF2B5EF4-FFF2-40B4-BE49-F238E27FC236}">
                  <a16:creationId xmlns:a16="http://schemas.microsoft.com/office/drawing/2014/main" id="{F27C982D-C977-48C0-91D0-7F54E46E7764}"/>
                </a:ext>
              </a:extLst>
            </p:cNvPr>
            <p:cNvSpPr>
              <a:spLocks/>
            </p:cNvSpPr>
            <p:nvPr/>
          </p:nvSpPr>
          <p:spPr bwMode="auto">
            <a:xfrm flipH="1">
              <a:off x="10343410"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19" name="Freeform 29">
              <a:extLst>
                <a:ext uri="{FF2B5EF4-FFF2-40B4-BE49-F238E27FC236}">
                  <a16:creationId xmlns:a16="http://schemas.microsoft.com/office/drawing/2014/main" id="{E5756FA2-BA3C-4241-BB1E-E977E6D6A62C}"/>
                </a:ext>
              </a:extLst>
            </p:cNvPr>
            <p:cNvSpPr>
              <a:spLocks/>
            </p:cNvSpPr>
            <p:nvPr/>
          </p:nvSpPr>
          <p:spPr bwMode="auto">
            <a:xfrm flipH="1">
              <a:off x="9907687"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0" name="Freeform 30">
              <a:extLst>
                <a:ext uri="{FF2B5EF4-FFF2-40B4-BE49-F238E27FC236}">
                  <a16:creationId xmlns:a16="http://schemas.microsoft.com/office/drawing/2014/main" id="{D96DF0F1-FDCD-4CFC-8B01-67CAF1249040}"/>
                </a:ext>
              </a:extLst>
            </p:cNvPr>
            <p:cNvSpPr>
              <a:spLocks/>
            </p:cNvSpPr>
            <p:nvPr/>
          </p:nvSpPr>
          <p:spPr bwMode="auto">
            <a:xfrm flipH="1">
              <a:off x="9581546"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1" name="Freeform 31">
              <a:extLst>
                <a:ext uri="{FF2B5EF4-FFF2-40B4-BE49-F238E27FC236}">
                  <a16:creationId xmlns:a16="http://schemas.microsoft.com/office/drawing/2014/main" id="{E8861389-832B-4D82-951A-67AD1E4112DD}"/>
                </a:ext>
              </a:extLst>
            </p:cNvPr>
            <p:cNvSpPr>
              <a:spLocks/>
            </p:cNvSpPr>
            <p:nvPr/>
          </p:nvSpPr>
          <p:spPr bwMode="auto">
            <a:xfrm flipH="1">
              <a:off x="10014782"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2" name="Freeform 32">
              <a:extLst>
                <a:ext uri="{FF2B5EF4-FFF2-40B4-BE49-F238E27FC236}">
                  <a16:creationId xmlns:a16="http://schemas.microsoft.com/office/drawing/2014/main" id="{3513E007-9819-4501-856E-42C4E17E5708}"/>
                </a:ext>
              </a:extLst>
            </p:cNvPr>
            <p:cNvSpPr>
              <a:spLocks/>
            </p:cNvSpPr>
            <p:nvPr/>
          </p:nvSpPr>
          <p:spPr bwMode="auto">
            <a:xfrm flipH="1">
              <a:off x="9688641"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3" name="Freeform 565">
              <a:extLst>
                <a:ext uri="{FF2B5EF4-FFF2-40B4-BE49-F238E27FC236}">
                  <a16:creationId xmlns:a16="http://schemas.microsoft.com/office/drawing/2014/main" id="{7D37D513-F032-4B60-9DB1-75C9CA301F03}"/>
                </a:ext>
              </a:extLst>
            </p:cNvPr>
            <p:cNvSpPr>
              <a:spLocks/>
            </p:cNvSpPr>
            <p:nvPr/>
          </p:nvSpPr>
          <p:spPr bwMode="auto">
            <a:xfrm flipH="1">
              <a:off x="9252918"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4" name="Freeform 566">
              <a:extLst>
                <a:ext uri="{FF2B5EF4-FFF2-40B4-BE49-F238E27FC236}">
                  <a16:creationId xmlns:a16="http://schemas.microsoft.com/office/drawing/2014/main" id="{CFD414C9-0F46-40C2-B953-8E3E2A1388A1}"/>
                </a:ext>
              </a:extLst>
            </p:cNvPr>
            <p:cNvSpPr>
              <a:spLocks/>
            </p:cNvSpPr>
            <p:nvPr/>
          </p:nvSpPr>
          <p:spPr bwMode="auto">
            <a:xfrm flipH="1">
              <a:off x="8926777"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5" name="Freeform 567">
              <a:extLst>
                <a:ext uri="{FF2B5EF4-FFF2-40B4-BE49-F238E27FC236}">
                  <a16:creationId xmlns:a16="http://schemas.microsoft.com/office/drawing/2014/main" id="{38D52FCD-C432-4288-BC92-5F6643708E19}"/>
                </a:ext>
              </a:extLst>
            </p:cNvPr>
            <p:cNvSpPr>
              <a:spLocks/>
            </p:cNvSpPr>
            <p:nvPr/>
          </p:nvSpPr>
          <p:spPr bwMode="auto">
            <a:xfrm flipH="1">
              <a:off x="9360012"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6" name="Freeform 568">
              <a:extLst>
                <a:ext uri="{FF2B5EF4-FFF2-40B4-BE49-F238E27FC236}">
                  <a16:creationId xmlns:a16="http://schemas.microsoft.com/office/drawing/2014/main" id="{79759CE5-9DDE-4350-A9B6-D1C1D81CFE6B}"/>
                </a:ext>
              </a:extLst>
            </p:cNvPr>
            <p:cNvSpPr>
              <a:spLocks/>
            </p:cNvSpPr>
            <p:nvPr/>
          </p:nvSpPr>
          <p:spPr bwMode="auto">
            <a:xfrm flipH="1">
              <a:off x="9033872"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7" name="Freeform 29">
              <a:extLst>
                <a:ext uri="{FF2B5EF4-FFF2-40B4-BE49-F238E27FC236}">
                  <a16:creationId xmlns:a16="http://schemas.microsoft.com/office/drawing/2014/main" id="{C400C638-EF37-4263-8DBD-7A93CE5FBB77}"/>
                </a:ext>
              </a:extLst>
            </p:cNvPr>
            <p:cNvSpPr>
              <a:spLocks/>
            </p:cNvSpPr>
            <p:nvPr/>
          </p:nvSpPr>
          <p:spPr bwMode="auto">
            <a:xfrm flipH="1">
              <a:off x="8598148"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8" name="Freeform 31">
              <a:extLst>
                <a:ext uri="{FF2B5EF4-FFF2-40B4-BE49-F238E27FC236}">
                  <a16:creationId xmlns:a16="http://schemas.microsoft.com/office/drawing/2014/main" id="{D609565C-29D3-4ACB-832E-A7773BC5238C}"/>
                </a:ext>
              </a:extLst>
            </p:cNvPr>
            <p:cNvSpPr>
              <a:spLocks/>
            </p:cNvSpPr>
            <p:nvPr/>
          </p:nvSpPr>
          <p:spPr bwMode="auto">
            <a:xfrm flipH="1">
              <a:off x="8705243"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29" name="Freeform 29">
              <a:extLst>
                <a:ext uri="{FF2B5EF4-FFF2-40B4-BE49-F238E27FC236}">
                  <a16:creationId xmlns:a16="http://schemas.microsoft.com/office/drawing/2014/main" id="{69DFA549-08C0-4D50-B468-0C165355FE87}"/>
                </a:ext>
              </a:extLst>
            </p:cNvPr>
            <p:cNvSpPr>
              <a:spLocks/>
            </p:cNvSpPr>
            <p:nvPr/>
          </p:nvSpPr>
          <p:spPr bwMode="auto">
            <a:xfrm flipH="1">
              <a:off x="8269520"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0" name="Freeform 30">
              <a:extLst>
                <a:ext uri="{FF2B5EF4-FFF2-40B4-BE49-F238E27FC236}">
                  <a16:creationId xmlns:a16="http://schemas.microsoft.com/office/drawing/2014/main" id="{40C600C1-0579-4448-A24F-80681719E90B}"/>
                </a:ext>
              </a:extLst>
            </p:cNvPr>
            <p:cNvSpPr>
              <a:spLocks/>
            </p:cNvSpPr>
            <p:nvPr/>
          </p:nvSpPr>
          <p:spPr bwMode="auto">
            <a:xfrm flipH="1">
              <a:off x="7943379"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1" name="Freeform 31">
              <a:extLst>
                <a:ext uri="{FF2B5EF4-FFF2-40B4-BE49-F238E27FC236}">
                  <a16:creationId xmlns:a16="http://schemas.microsoft.com/office/drawing/2014/main" id="{C73ABC56-87CF-4709-9458-BBA629B1124A}"/>
                </a:ext>
              </a:extLst>
            </p:cNvPr>
            <p:cNvSpPr>
              <a:spLocks/>
            </p:cNvSpPr>
            <p:nvPr/>
          </p:nvSpPr>
          <p:spPr bwMode="auto">
            <a:xfrm flipH="1">
              <a:off x="8376614"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2" name="Freeform 32">
              <a:extLst>
                <a:ext uri="{FF2B5EF4-FFF2-40B4-BE49-F238E27FC236}">
                  <a16:creationId xmlns:a16="http://schemas.microsoft.com/office/drawing/2014/main" id="{4B63C02D-BE29-4577-8C2B-1E1C6C4D72A7}"/>
                </a:ext>
              </a:extLst>
            </p:cNvPr>
            <p:cNvSpPr>
              <a:spLocks/>
            </p:cNvSpPr>
            <p:nvPr/>
          </p:nvSpPr>
          <p:spPr bwMode="auto">
            <a:xfrm flipH="1">
              <a:off x="8050474"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3" name="Freeform 29">
              <a:extLst>
                <a:ext uri="{FF2B5EF4-FFF2-40B4-BE49-F238E27FC236}">
                  <a16:creationId xmlns:a16="http://schemas.microsoft.com/office/drawing/2014/main" id="{75D2C754-7240-45B0-9373-48800CB5B09A}"/>
                </a:ext>
              </a:extLst>
            </p:cNvPr>
            <p:cNvSpPr>
              <a:spLocks/>
            </p:cNvSpPr>
            <p:nvPr/>
          </p:nvSpPr>
          <p:spPr bwMode="auto">
            <a:xfrm flipH="1">
              <a:off x="7614751"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4" name="Freeform 30">
              <a:extLst>
                <a:ext uri="{FF2B5EF4-FFF2-40B4-BE49-F238E27FC236}">
                  <a16:creationId xmlns:a16="http://schemas.microsoft.com/office/drawing/2014/main" id="{EBB3EEC1-6A5E-40A7-9238-B7643D781DFE}"/>
                </a:ext>
              </a:extLst>
            </p:cNvPr>
            <p:cNvSpPr>
              <a:spLocks/>
            </p:cNvSpPr>
            <p:nvPr/>
          </p:nvSpPr>
          <p:spPr bwMode="auto">
            <a:xfrm flipH="1">
              <a:off x="7288610"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5" name="Freeform 31">
              <a:extLst>
                <a:ext uri="{FF2B5EF4-FFF2-40B4-BE49-F238E27FC236}">
                  <a16:creationId xmlns:a16="http://schemas.microsoft.com/office/drawing/2014/main" id="{CB19B347-1146-4EC7-94DC-540DF73F1B57}"/>
                </a:ext>
              </a:extLst>
            </p:cNvPr>
            <p:cNvSpPr>
              <a:spLocks/>
            </p:cNvSpPr>
            <p:nvPr/>
          </p:nvSpPr>
          <p:spPr bwMode="auto">
            <a:xfrm flipH="1">
              <a:off x="7721846"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6" name="Freeform 32">
              <a:extLst>
                <a:ext uri="{FF2B5EF4-FFF2-40B4-BE49-F238E27FC236}">
                  <a16:creationId xmlns:a16="http://schemas.microsoft.com/office/drawing/2014/main" id="{AB132B5E-B5E6-4128-A9BF-BE52102616DA}"/>
                </a:ext>
              </a:extLst>
            </p:cNvPr>
            <p:cNvSpPr>
              <a:spLocks/>
            </p:cNvSpPr>
            <p:nvPr/>
          </p:nvSpPr>
          <p:spPr bwMode="auto">
            <a:xfrm flipH="1">
              <a:off x="7395705"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7" name="Freeform 29">
              <a:extLst>
                <a:ext uri="{FF2B5EF4-FFF2-40B4-BE49-F238E27FC236}">
                  <a16:creationId xmlns:a16="http://schemas.microsoft.com/office/drawing/2014/main" id="{9C6A4B57-10C1-48E5-B3C8-811592576820}"/>
                </a:ext>
              </a:extLst>
            </p:cNvPr>
            <p:cNvSpPr>
              <a:spLocks/>
            </p:cNvSpPr>
            <p:nvPr/>
          </p:nvSpPr>
          <p:spPr bwMode="auto">
            <a:xfrm flipH="1">
              <a:off x="6959982"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8" name="Freeform 30">
              <a:extLst>
                <a:ext uri="{FF2B5EF4-FFF2-40B4-BE49-F238E27FC236}">
                  <a16:creationId xmlns:a16="http://schemas.microsoft.com/office/drawing/2014/main" id="{90245AB8-D8C8-4C8F-8D9D-8450BBC52979}"/>
                </a:ext>
              </a:extLst>
            </p:cNvPr>
            <p:cNvSpPr>
              <a:spLocks/>
            </p:cNvSpPr>
            <p:nvPr/>
          </p:nvSpPr>
          <p:spPr bwMode="auto">
            <a:xfrm flipH="1">
              <a:off x="6633842"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39" name="Freeform 31">
              <a:extLst>
                <a:ext uri="{FF2B5EF4-FFF2-40B4-BE49-F238E27FC236}">
                  <a16:creationId xmlns:a16="http://schemas.microsoft.com/office/drawing/2014/main" id="{1F778E81-D780-4588-82A4-116A76B28577}"/>
                </a:ext>
              </a:extLst>
            </p:cNvPr>
            <p:cNvSpPr>
              <a:spLocks/>
            </p:cNvSpPr>
            <p:nvPr/>
          </p:nvSpPr>
          <p:spPr bwMode="auto">
            <a:xfrm flipH="1">
              <a:off x="7067077"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0" name="Freeform 32">
              <a:extLst>
                <a:ext uri="{FF2B5EF4-FFF2-40B4-BE49-F238E27FC236}">
                  <a16:creationId xmlns:a16="http://schemas.microsoft.com/office/drawing/2014/main" id="{DF3ADE49-1E81-470A-9CE0-DD30FFCF6F6F}"/>
                </a:ext>
              </a:extLst>
            </p:cNvPr>
            <p:cNvSpPr>
              <a:spLocks/>
            </p:cNvSpPr>
            <p:nvPr/>
          </p:nvSpPr>
          <p:spPr bwMode="auto">
            <a:xfrm flipH="1">
              <a:off x="6740936"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1" name="Freeform 29">
              <a:extLst>
                <a:ext uri="{FF2B5EF4-FFF2-40B4-BE49-F238E27FC236}">
                  <a16:creationId xmlns:a16="http://schemas.microsoft.com/office/drawing/2014/main" id="{F6F9D2CC-0104-403D-9ABE-8FAC4C01FED8}"/>
                </a:ext>
              </a:extLst>
            </p:cNvPr>
            <p:cNvSpPr>
              <a:spLocks/>
            </p:cNvSpPr>
            <p:nvPr/>
          </p:nvSpPr>
          <p:spPr bwMode="auto">
            <a:xfrm flipH="1">
              <a:off x="6305213"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2" name="Freeform 30">
              <a:extLst>
                <a:ext uri="{FF2B5EF4-FFF2-40B4-BE49-F238E27FC236}">
                  <a16:creationId xmlns:a16="http://schemas.microsoft.com/office/drawing/2014/main" id="{979D1D8B-D906-480E-A68A-2F36085C53FD}"/>
                </a:ext>
              </a:extLst>
            </p:cNvPr>
            <p:cNvSpPr>
              <a:spLocks/>
            </p:cNvSpPr>
            <p:nvPr/>
          </p:nvSpPr>
          <p:spPr bwMode="auto">
            <a:xfrm flipH="1">
              <a:off x="5979072"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3" name="Freeform 31">
              <a:extLst>
                <a:ext uri="{FF2B5EF4-FFF2-40B4-BE49-F238E27FC236}">
                  <a16:creationId xmlns:a16="http://schemas.microsoft.com/office/drawing/2014/main" id="{C33B33A1-D0AF-4F66-9071-F0964ECB5237}"/>
                </a:ext>
              </a:extLst>
            </p:cNvPr>
            <p:cNvSpPr>
              <a:spLocks/>
            </p:cNvSpPr>
            <p:nvPr/>
          </p:nvSpPr>
          <p:spPr bwMode="auto">
            <a:xfrm flipH="1">
              <a:off x="6412308"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4" name="Freeform 32">
              <a:extLst>
                <a:ext uri="{FF2B5EF4-FFF2-40B4-BE49-F238E27FC236}">
                  <a16:creationId xmlns:a16="http://schemas.microsoft.com/office/drawing/2014/main" id="{F5955873-F5FA-4EBC-8E60-75B926B621D1}"/>
                </a:ext>
              </a:extLst>
            </p:cNvPr>
            <p:cNvSpPr>
              <a:spLocks/>
            </p:cNvSpPr>
            <p:nvPr/>
          </p:nvSpPr>
          <p:spPr bwMode="auto">
            <a:xfrm flipH="1">
              <a:off x="6086167"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5" name="Freeform 587">
              <a:extLst>
                <a:ext uri="{FF2B5EF4-FFF2-40B4-BE49-F238E27FC236}">
                  <a16:creationId xmlns:a16="http://schemas.microsoft.com/office/drawing/2014/main" id="{C4F39140-419D-4139-A000-7BCC360E69BF}"/>
                </a:ext>
              </a:extLst>
            </p:cNvPr>
            <p:cNvSpPr>
              <a:spLocks/>
            </p:cNvSpPr>
            <p:nvPr/>
          </p:nvSpPr>
          <p:spPr bwMode="auto">
            <a:xfrm flipH="1">
              <a:off x="5650445"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6" name="Freeform 588">
              <a:extLst>
                <a:ext uri="{FF2B5EF4-FFF2-40B4-BE49-F238E27FC236}">
                  <a16:creationId xmlns:a16="http://schemas.microsoft.com/office/drawing/2014/main" id="{15CBCD50-9FBC-4B05-BE35-A026686F16AB}"/>
                </a:ext>
              </a:extLst>
            </p:cNvPr>
            <p:cNvSpPr>
              <a:spLocks/>
            </p:cNvSpPr>
            <p:nvPr/>
          </p:nvSpPr>
          <p:spPr bwMode="auto">
            <a:xfrm flipH="1">
              <a:off x="5324303"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7" name="Freeform 589">
              <a:extLst>
                <a:ext uri="{FF2B5EF4-FFF2-40B4-BE49-F238E27FC236}">
                  <a16:creationId xmlns:a16="http://schemas.microsoft.com/office/drawing/2014/main" id="{B6AEF22C-40E9-434E-9AD0-5AEC85543C57}"/>
                </a:ext>
              </a:extLst>
            </p:cNvPr>
            <p:cNvSpPr>
              <a:spLocks/>
            </p:cNvSpPr>
            <p:nvPr/>
          </p:nvSpPr>
          <p:spPr bwMode="auto">
            <a:xfrm flipH="1">
              <a:off x="5757539"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8" name="Freeform 590">
              <a:extLst>
                <a:ext uri="{FF2B5EF4-FFF2-40B4-BE49-F238E27FC236}">
                  <a16:creationId xmlns:a16="http://schemas.microsoft.com/office/drawing/2014/main" id="{0F205094-1E27-460C-BB2C-F9DBD6884300}"/>
                </a:ext>
              </a:extLst>
            </p:cNvPr>
            <p:cNvSpPr>
              <a:spLocks/>
            </p:cNvSpPr>
            <p:nvPr/>
          </p:nvSpPr>
          <p:spPr bwMode="auto">
            <a:xfrm flipH="1">
              <a:off x="5431399" y="225200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49" name="Freeform 29">
              <a:extLst>
                <a:ext uri="{FF2B5EF4-FFF2-40B4-BE49-F238E27FC236}">
                  <a16:creationId xmlns:a16="http://schemas.microsoft.com/office/drawing/2014/main" id="{97D0200D-3F06-45C8-AFC2-42F18A240EC4}"/>
                </a:ext>
              </a:extLst>
            </p:cNvPr>
            <p:cNvSpPr>
              <a:spLocks/>
            </p:cNvSpPr>
            <p:nvPr/>
          </p:nvSpPr>
          <p:spPr bwMode="auto">
            <a:xfrm flipH="1">
              <a:off x="4995675"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0" name="Freeform 31">
              <a:extLst>
                <a:ext uri="{FF2B5EF4-FFF2-40B4-BE49-F238E27FC236}">
                  <a16:creationId xmlns:a16="http://schemas.microsoft.com/office/drawing/2014/main" id="{DB4992C4-AB4F-4EE6-A461-6FDCB6A0DB03}"/>
                </a:ext>
              </a:extLst>
            </p:cNvPr>
            <p:cNvSpPr>
              <a:spLocks/>
            </p:cNvSpPr>
            <p:nvPr/>
          </p:nvSpPr>
          <p:spPr bwMode="auto">
            <a:xfrm flipH="1">
              <a:off x="5102769" y="225200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89" name="Freeform 29">
              <a:extLst>
                <a:ext uri="{FF2B5EF4-FFF2-40B4-BE49-F238E27FC236}">
                  <a16:creationId xmlns:a16="http://schemas.microsoft.com/office/drawing/2014/main" id="{94ECFFDB-6147-4CAF-B17A-A86057CDED5D}"/>
                </a:ext>
              </a:extLst>
            </p:cNvPr>
            <p:cNvSpPr>
              <a:spLocks/>
            </p:cNvSpPr>
            <p:nvPr/>
          </p:nvSpPr>
          <p:spPr bwMode="auto">
            <a:xfrm flipH="1">
              <a:off x="4667048"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0" name="Freeform 30">
              <a:extLst>
                <a:ext uri="{FF2B5EF4-FFF2-40B4-BE49-F238E27FC236}">
                  <a16:creationId xmlns:a16="http://schemas.microsoft.com/office/drawing/2014/main" id="{C9EA763E-17FA-4882-B97C-B030430622AF}"/>
                </a:ext>
              </a:extLst>
            </p:cNvPr>
            <p:cNvSpPr>
              <a:spLocks/>
            </p:cNvSpPr>
            <p:nvPr/>
          </p:nvSpPr>
          <p:spPr bwMode="auto">
            <a:xfrm flipH="1">
              <a:off x="4340907"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1" name="Freeform 31">
              <a:extLst>
                <a:ext uri="{FF2B5EF4-FFF2-40B4-BE49-F238E27FC236}">
                  <a16:creationId xmlns:a16="http://schemas.microsoft.com/office/drawing/2014/main" id="{058B2F3F-4B1E-4A7B-87C7-18F9FB1FE538}"/>
                </a:ext>
              </a:extLst>
            </p:cNvPr>
            <p:cNvSpPr>
              <a:spLocks/>
            </p:cNvSpPr>
            <p:nvPr/>
          </p:nvSpPr>
          <p:spPr bwMode="auto">
            <a:xfrm flipH="1">
              <a:off x="4774142"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2" name="Freeform 32">
              <a:extLst>
                <a:ext uri="{FF2B5EF4-FFF2-40B4-BE49-F238E27FC236}">
                  <a16:creationId xmlns:a16="http://schemas.microsoft.com/office/drawing/2014/main" id="{8691A76A-85E2-4A5F-BC18-3E4285958F6A}"/>
                </a:ext>
              </a:extLst>
            </p:cNvPr>
            <p:cNvSpPr>
              <a:spLocks/>
            </p:cNvSpPr>
            <p:nvPr/>
          </p:nvSpPr>
          <p:spPr bwMode="auto">
            <a:xfrm flipH="1">
              <a:off x="4448001"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3" name="Freeform 29">
              <a:extLst>
                <a:ext uri="{FF2B5EF4-FFF2-40B4-BE49-F238E27FC236}">
                  <a16:creationId xmlns:a16="http://schemas.microsoft.com/office/drawing/2014/main" id="{CB523568-76FF-4073-99A2-D78D676CA835}"/>
                </a:ext>
              </a:extLst>
            </p:cNvPr>
            <p:cNvSpPr>
              <a:spLocks/>
            </p:cNvSpPr>
            <p:nvPr/>
          </p:nvSpPr>
          <p:spPr bwMode="auto">
            <a:xfrm flipH="1">
              <a:off x="4012278"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4" name="Freeform 30">
              <a:extLst>
                <a:ext uri="{FF2B5EF4-FFF2-40B4-BE49-F238E27FC236}">
                  <a16:creationId xmlns:a16="http://schemas.microsoft.com/office/drawing/2014/main" id="{A8F99454-55AE-431A-A3C5-C47DA7483ADD}"/>
                </a:ext>
              </a:extLst>
            </p:cNvPr>
            <p:cNvSpPr>
              <a:spLocks/>
            </p:cNvSpPr>
            <p:nvPr/>
          </p:nvSpPr>
          <p:spPr bwMode="auto">
            <a:xfrm flipH="1">
              <a:off x="3686138"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5" name="Freeform 31">
              <a:extLst>
                <a:ext uri="{FF2B5EF4-FFF2-40B4-BE49-F238E27FC236}">
                  <a16:creationId xmlns:a16="http://schemas.microsoft.com/office/drawing/2014/main" id="{8F0FDA01-8DAA-4CD0-80A6-E8D3A81432DE}"/>
                </a:ext>
              </a:extLst>
            </p:cNvPr>
            <p:cNvSpPr>
              <a:spLocks/>
            </p:cNvSpPr>
            <p:nvPr/>
          </p:nvSpPr>
          <p:spPr bwMode="auto">
            <a:xfrm flipH="1">
              <a:off x="4119373"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6" name="Freeform 32">
              <a:extLst>
                <a:ext uri="{FF2B5EF4-FFF2-40B4-BE49-F238E27FC236}">
                  <a16:creationId xmlns:a16="http://schemas.microsoft.com/office/drawing/2014/main" id="{9CEF7F35-A1B1-43F3-8A04-5E72C03686A7}"/>
                </a:ext>
              </a:extLst>
            </p:cNvPr>
            <p:cNvSpPr>
              <a:spLocks/>
            </p:cNvSpPr>
            <p:nvPr/>
          </p:nvSpPr>
          <p:spPr bwMode="auto">
            <a:xfrm flipH="1">
              <a:off x="3793231"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7" name="Freeform 29">
              <a:extLst>
                <a:ext uri="{FF2B5EF4-FFF2-40B4-BE49-F238E27FC236}">
                  <a16:creationId xmlns:a16="http://schemas.microsoft.com/office/drawing/2014/main" id="{D13E7C3E-E4C8-429D-922F-192978A009CF}"/>
                </a:ext>
              </a:extLst>
            </p:cNvPr>
            <p:cNvSpPr>
              <a:spLocks/>
            </p:cNvSpPr>
            <p:nvPr/>
          </p:nvSpPr>
          <p:spPr bwMode="auto">
            <a:xfrm flipH="1">
              <a:off x="3357510"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8" name="Freeform 30">
              <a:extLst>
                <a:ext uri="{FF2B5EF4-FFF2-40B4-BE49-F238E27FC236}">
                  <a16:creationId xmlns:a16="http://schemas.microsoft.com/office/drawing/2014/main" id="{E0E374F6-FF36-4B21-84DB-AFE073667AD7}"/>
                </a:ext>
              </a:extLst>
            </p:cNvPr>
            <p:cNvSpPr>
              <a:spLocks/>
            </p:cNvSpPr>
            <p:nvPr/>
          </p:nvSpPr>
          <p:spPr bwMode="auto">
            <a:xfrm flipH="1">
              <a:off x="3031369"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299" name="Freeform 31">
              <a:extLst>
                <a:ext uri="{FF2B5EF4-FFF2-40B4-BE49-F238E27FC236}">
                  <a16:creationId xmlns:a16="http://schemas.microsoft.com/office/drawing/2014/main" id="{8C22C2CF-C025-4B53-8DD9-CD692B1302C1}"/>
                </a:ext>
              </a:extLst>
            </p:cNvPr>
            <p:cNvSpPr>
              <a:spLocks/>
            </p:cNvSpPr>
            <p:nvPr/>
          </p:nvSpPr>
          <p:spPr bwMode="auto">
            <a:xfrm flipH="1">
              <a:off x="3464604"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0" name="Freeform 32">
              <a:extLst>
                <a:ext uri="{FF2B5EF4-FFF2-40B4-BE49-F238E27FC236}">
                  <a16:creationId xmlns:a16="http://schemas.microsoft.com/office/drawing/2014/main" id="{1D453FBC-0C7C-4A0B-91D6-4D374DDEB47E}"/>
                </a:ext>
              </a:extLst>
            </p:cNvPr>
            <p:cNvSpPr>
              <a:spLocks/>
            </p:cNvSpPr>
            <p:nvPr/>
          </p:nvSpPr>
          <p:spPr bwMode="auto">
            <a:xfrm flipH="1">
              <a:off x="3138464"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1" name="Freeform 29">
              <a:extLst>
                <a:ext uri="{FF2B5EF4-FFF2-40B4-BE49-F238E27FC236}">
                  <a16:creationId xmlns:a16="http://schemas.microsoft.com/office/drawing/2014/main" id="{8F950A3A-5B59-48B9-8724-5E2485738B18}"/>
                </a:ext>
              </a:extLst>
            </p:cNvPr>
            <p:cNvSpPr>
              <a:spLocks/>
            </p:cNvSpPr>
            <p:nvPr/>
          </p:nvSpPr>
          <p:spPr bwMode="auto">
            <a:xfrm flipH="1">
              <a:off x="2702740"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2" name="Freeform 30">
              <a:extLst>
                <a:ext uri="{FF2B5EF4-FFF2-40B4-BE49-F238E27FC236}">
                  <a16:creationId xmlns:a16="http://schemas.microsoft.com/office/drawing/2014/main" id="{06287C92-C071-4E52-8008-C5A16C0A6C11}"/>
                </a:ext>
              </a:extLst>
            </p:cNvPr>
            <p:cNvSpPr>
              <a:spLocks/>
            </p:cNvSpPr>
            <p:nvPr/>
          </p:nvSpPr>
          <p:spPr bwMode="auto">
            <a:xfrm flipH="1">
              <a:off x="2376599"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3" name="Freeform 31">
              <a:extLst>
                <a:ext uri="{FF2B5EF4-FFF2-40B4-BE49-F238E27FC236}">
                  <a16:creationId xmlns:a16="http://schemas.microsoft.com/office/drawing/2014/main" id="{F259D4AF-67CD-40FD-BFDD-834B59513786}"/>
                </a:ext>
              </a:extLst>
            </p:cNvPr>
            <p:cNvSpPr>
              <a:spLocks/>
            </p:cNvSpPr>
            <p:nvPr/>
          </p:nvSpPr>
          <p:spPr bwMode="auto">
            <a:xfrm flipH="1">
              <a:off x="2809836"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4" name="Freeform 32">
              <a:extLst>
                <a:ext uri="{FF2B5EF4-FFF2-40B4-BE49-F238E27FC236}">
                  <a16:creationId xmlns:a16="http://schemas.microsoft.com/office/drawing/2014/main" id="{A1242AF8-F250-4088-A15B-8F269BB4D5BF}"/>
                </a:ext>
              </a:extLst>
            </p:cNvPr>
            <p:cNvSpPr>
              <a:spLocks/>
            </p:cNvSpPr>
            <p:nvPr/>
          </p:nvSpPr>
          <p:spPr bwMode="auto">
            <a:xfrm flipH="1">
              <a:off x="2483694"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5" name="Freeform 447">
              <a:extLst>
                <a:ext uri="{FF2B5EF4-FFF2-40B4-BE49-F238E27FC236}">
                  <a16:creationId xmlns:a16="http://schemas.microsoft.com/office/drawing/2014/main" id="{EF327593-8E3D-4561-BFBC-581F498E34C9}"/>
                </a:ext>
              </a:extLst>
            </p:cNvPr>
            <p:cNvSpPr>
              <a:spLocks/>
            </p:cNvSpPr>
            <p:nvPr/>
          </p:nvSpPr>
          <p:spPr bwMode="auto">
            <a:xfrm flipH="1">
              <a:off x="2047972"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6" name="Freeform 448">
              <a:extLst>
                <a:ext uri="{FF2B5EF4-FFF2-40B4-BE49-F238E27FC236}">
                  <a16:creationId xmlns:a16="http://schemas.microsoft.com/office/drawing/2014/main" id="{69190830-FE3A-48D0-9715-89622CBD0C49}"/>
                </a:ext>
              </a:extLst>
            </p:cNvPr>
            <p:cNvSpPr>
              <a:spLocks/>
            </p:cNvSpPr>
            <p:nvPr/>
          </p:nvSpPr>
          <p:spPr bwMode="auto">
            <a:xfrm flipH="1">
              <a:off x="1721830"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7" name="Freeform 449">
              <a:extLst>
                <a:ext uri="{FF2B5EF4-FFF2-40B4-BE49-F238E27FC236}">
                  <a16:creationId xmlns:a16="http://schemas.microsoft.com/office/drawing/2014/main" id="{1BEF2E53-1E1E-48BB-8744-C68CCA2EA8F5}"/>
                </a:ext>
              </a:extLst>
            </p:cNvPr>
            <p:cNvSpPr>
              <a:spLocks/>
            </p:cNvSpPr>
            <p:nvPr/>
          </p:nvSpPr>
          <p:spPr bwMode="auto">
            <a:xfrm flipH="1">
              <a:off x="2155066"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8" name="Freeform 450">
              <a:extLst>
                <a:ext uri="{FF2B5EF4-FFF2-40B4-BE49-F238E27FC236}">
                  <a16:creationId xmlns:a16="http://schemas.microsoft.com/office/drawing/2014/main" id="{9B292CAB-0FE5-4528-BCCC-C15FCFD3D985}"/>
                </a:ext>
              </a:extLst>
            </p:cNvPr>
            <p:cNvSpPr>
              <a:spLocks/>
            </p:cNvSpPr>
            <p:nvPr/>
          </p:nvSpPr>
          <p:spPr bwMode="auto">
            <a:xfrm flipH="1">
              <a:off x="1828926"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09" name="Freeform 29">
              <a:extLst>
                <a:ext uri="{FF2B5EF4-FFF2-40B4-BE49-F238E27FC236}">
                  <a16:creationId xmlns:a16="http://schemas.microsoft.com/office/drawing/2014/main" id="{3484EF0C-EC7E-4422-BF44-3C8EFA75DA3D}"/>
                </a:ext>
              </a:extLst>
            </p:cNvPr>
            <p:cNvSpPr>
              <a:spLocks/>
            </p:cNvSpPr>
            <p:nvPr/>
          </p:nvSpPr>
          <p:spPr bwMode="auto">
            <a:xfrm flipH="1">
              <a:off x="1393203"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0" name="Freeform 31">
              <a:extLst>
                <a:ext uri="{FF2B5EF4-FFF2-40B4-BE49-F238E27FC236}">
                  <a16:creationId xmlns:a16="http://schemas.microsoft.com/office/drawing/2014/main" id="{6CA7C5FB-4991-4DAD-BB72-A31DD8F8B413}"/>
                </a:ext>
              </a:extLst>
            </p:cNvPr>
            <p:cNvSpPr>
              <a:spLocks/>
            </p:cNvSpPr>
            <p:nvPr/>
          </p:nvSpPr>
          <p:spPr bwMode="auto">
            <a:xfrm flipH="1">
              <a:off x="1500297"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1" name="Freeform 29">
              <a:extLst>
                <a:ext uri="{FF2B5EF4-FFF2-40B4-BE49-F238E27FC236}">
                  <a16:creationId xmlns:a16="http://schemas.microsoft.com/office/drawing/2014/main" id="{71EAC17D-AC60-48CB-B898-538DC14BB442}"/>
                </a:ext>
              </a:extLst>
            </p:cNvPr>
            <p:cNvSpPr>
              <a:spLocks/>
            </p:cNvSpPr>
            <p:nvPr/>
          </p:nvSpPr>
          <p:spPr bwMode="auto">
            <a:xfrm flipH="1">
              <a:off x="1064575"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2" name="Freeform 30">
              <a:extLst>
                <a:ext uri="{FF2B5EF4-FFF2-40B4-BE49-F238E27FC236}">
                  <a16:creationId xmlns:a16="http://schemas.microsoft.com/office/drawing/2014/main" id="{51E05D79-CFDA-4A7B-BD87-3B4ACEBEB9CA}"/>
                </a:ext>
              </a:extLst>
            </p:cNvPr>
            <p:cNvSpPr>
              <a:spLocks/>
            </p:cNvSpPr>
            <p:nvPr/>
          </p:nvSpPr>
          <p:spPr bwMode="auto">
            <a:xfrm flipH="1">
              <a:off x="738433"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3" name="Freeform 31">
              <a:extLst>
                <a:ext uri="{FF2B5EF4-FFF2-40B4-BE49-F238E27FC236}">
                  <a16:creationId xmlns:a16="http://schemas.microsoft.com/office/drawing/2014/main" id="{776AEBED-0BC1-433E-8F7E-A73839428630}"/>
                </a:ext>
              </a:extLst>
            </p:cNvPr>
            <p:cNvSpPr>
              <a:spLocks/>
            </p:cNvSpPr>
            <p:nvPr/>
          </p:nvSpPr>
          <p:spPr bwMode="auto">
            <a:xfrm flipH="1">
              <a:off x="1171668"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4" name="Freeform 32">
              <a:extLst>
                <a:ext uri="{FF2B5EF4-FFF2-40B4-BE49-F238E27FC236}">
                  <a16:creationId xmlns:a16="http://schemas.microsoft.com/office/drawing/2014/main" id="{6848562B-16FD-47CF-A3A0-438E48D637FB}"/>
                </a:ext>
              </a:extLst>
            </p:cNvPr>
            <p:cNvSpPr>
              <a:spLocks/>
            </p:cNvSpPr>
            <p:nvPr/>
          </p:nvSpPr>
          <p:spPr bwMode="auto">
            <a:xfrm flipH="1">
              <a:off x="845528"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5" name="Freeform 29">
              <a:extLst>
                <a:ext uri="{FF2B5EF4-FFF2-40B4-BE49-F238E27FC236}">
                  <a16:creationId xmlns:a16="http://schemas.microsoft.com/office/drawing/2014/main" id="{AF2205AF-95CE-422F-8277-283A57842227}"/>
                </a:ext>
              </a:extLst>
            </p:cNvPr>
            <p:cNvSpPr>
              <a:spLocks/>
            </p:cNvSpPr>
            <p:nvPr/>
          </p:nvSpPr>
          <p:spPr bwMode="auto">
            <a:xfrm flipH="1">
              <a:off x="409805"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6" name="Freeform 30">
              <a:extLst>
                <a:ext uri="{FF2B5EF4-FFF2-40B4-BE49-F238E27FC236}">
                  <a16:creationId xmlns:a16="http://schemas.microsoft.com/office/drawing/2014/main" id="{737A3A5E-14AF-4D90-A13F-15C858F95246}"/>
                </a:ext>
              </a:extLst>
            </p:cNvPr>
            <p:cNvSpPr>
              <a:spLocks/>
            </p:cNvSpPr>
            <p:nvPr/>
          </p:nvSpPr>
          <p:spPr bwMode="auto">
            <a:xfrm flipH="1">
              <a:off x="83664" y="225573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7" name="Freeform 31">
              <a:extLst>
                <a:ext uri="{FF2B5EF4-FFF2-40B4-BE49-F238E27FC236}">
                  <a16:creationId xmlns:a16="http://schemas.microsoft.com/office/drawing/2014/main" id="{D4789729-3BCE-4B1D-ACB7-C6E0F0F43838}"/>
                </a:ext>
              </a:extLst>
            </p:cNvPr>
            <p:cNvSpPr>
              <a:spLocks/>
            </p:cNvSpPr>
            <p:nvPr/>
          </p:nvSpPr>
          <p:spPr bwMode="auto">
            <a:xfrm flipH="1">
              <a:off x="516899" y="225200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318" name="Freeform 32">
              <a:extLst>
                <a:ext uri="{FF2B5EF4-FFF2-40B4-BE49-F238E27FC236}">
                  <a16:creationId xmlns:a16="http://schemas.microsoft.com/office/drawing/2014/main" id="{BDC3E4DE-455B-44F9-8756-E2D3F04A6D93}"/>
                </a:ext>
              </a:extLst>
            </p:cNvPr>
            <p:cNvSpPr>
              <a:spLocks/>
            </p:cNvSpPr>
            <p:nvPr/>
          </p:nvSpPr>
          <p:spPr bwMode="auto">
            <a:xfrm flipH="1">
              <a:off x="190758" y="225200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798" name="Group 1797">
            <a:extLst>
              <a:ext uri="{FF2B5EF4-FFF2-40B4-BE49-F238E27FC236}">
                <a16:creationId xmlns:a16="http://schemas.microsoft.com/office/drawing/2014/main" id="{5F02200C-C22A-4A75-B14B-3B600A54815C}"/>
              </a:ext>
            </a:extLst>
          </p:cNvPr>
          <p:cNvGrpSpPr/>
          <p:nvPr userDrawn="1"/>
        </p:nvGrpSpPr>
        <p:grpSpPr>
          <a:xfrm>
            <a:off x="85341" y="937233"/>
            <a:ext cx="12250686" cy="180153"/>
            <a:chOff x="83663" y="795844"/>
            <a:chExt cx="12009863" cy="176637"/>
          </a:xfrm>
        </p:grpSpPr>
        <p:sp>
          <p:nvSpPr>
            <p:cNvPr id="543" name="Freeform 29">
              <a:extLst>
                <a:ext uri="{FF2B5EF4-FFF2-40B4-BE49-F238E27FC236}">
                  <a16:creationId xmlns:a16="http://schemas.microsoft.com/office/drawing/2014/main" id="{6848065B-1377-4A23-8465-C03CED970868}"/>
                </a:ext>
              </a:extLst>
            </p:cNvPr>
            <p:cNvSpPr>
              <a:spLocks/>
            </p:cNvSpPr>
            <p:nvPr/>
          </p:nvSpPr>
          <p:spPr bwMode="auto">
            <a:xfrm>
              <a:off x="305196"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4" name="Freeform 30">
              <a:extLst>
                <a:ext uri="{FF2B5EF4-FFF2-40B4-BE49-F238E27FC236}">
                  <a16:creationId xmlns:a16="http://schemas.microsoft.com/office/drawing/2014/main" id="{5FC7E91F-C2CD-4879-9041-52792503E21E}"/>
                </a:ext>
              </a:extLst>
            </p:cNvPr>
            <p:cNvSpPr>
              <a:spLocks/>
            </p:cNvSpPr>
            <p:nvPr/>
          </p:nvSpPr>
          <p:spPr bwMode="auto">
            <a:xfrm>
              <a:off x="631337"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5" name="Freeform 31">
              <a:extLst>
                <a:ext uri="{FF2B5EF4-FFF2-40B4-BE49-F238E27FC236}">
                  <a16:creationId xmlns:a16="http://schemas.microsoft.com/office/drawing/2014/main" id="{48D46C1F-B0AB-48F1-97F5-F23DA11348AF}"/>
                </a:ext>
              </a:extLst>
            </p:cNvPr>
            <p:cNvSpPr>
              <a:spLocks/>
            </p:cNvSpPr>
            <p:nvPr/>
          </p:nvSpPr>
          <p:spPr bwMode="auto">
            <a:xfrm>
              <a:off x="83663"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6" name="Freeform 32">
              <a:extLst>
                <a:ext uri="{FF2B5EF4-FFF2-40B4-BE49-F238E27FC236}">
                  <a16:creationId xmlns:a16="http://schemas.microsoft.com/office/drawing/2014/main" id="{A570722E-36D8-4DE7-99C6-793A112D85B9}"/>
                </a:ext>
              </a:extLst>
            </p:cNvPr>
            <p:cNvSpPr>
              <a:spLocks/>
            </p:cNvSpPr>
            <p:nvPr/>
          </p:nvSpPr>
          <p:spPr bwMode="auto">
            <a:xfrm>
              <a:off x="412290"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7" name="Freeform 29">
              <a:extLst>
                <a:ext uri="{FF2B5EF4-FFF2-40B4-BE49-F238E27FC236}">
                  <a16:creationId xmlns:a16="http://schemas.microsoft.com/office/drawing/2014/main" id="{FA7A1E9E-6726-421A-A64F-6DB8A7D1426B}"/>
                </a:ext>
              </a:extLst>
            </p:cNvPr>
            <p:cNvSpPr>
              <a:spLocks/>
            </p:cNvSpPr>
            <p:nvPr/>
          </p:nvSpPr>
          <p:spPr bwMode="auto">
            <a:xfrm>
              <a:off x="959966"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8" name="Freeform 30">
              <a:extLst>
                <a:ext uri="{FF2B5EF4-FFF2-40B4-BE49-F238E27FC236}">
                  <a16:creationId xmlns:a16="http://schemas.microsoft.com/office/drawing/2014/main" id="{E98FE030-8CD4-40ED-8497-2D1A677F61CF}"/>
                </a:ext>
              </a:extLst>
            </p:cNvPr>
            <p:cNvSpPr>
              <a:spLocks/>
            </p:cNvSpPr>
            <p:nvPr/>
          </p:nvSpPr>
          <p:spPr bwMode="auto">
            <a:xfrm>
              <a:off x="1286106"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9" name="Freeform 31">
              <a:extLst>
                <a:ext uri="{FF2B5EF4-FFF2-40B4-BE49-F238E27FC236}">
                  <a16:creationId xmlns:a16="http://schemas.microsoft.com/office/drawing/2014/main" id="{F732A4A6-A4DB-4DB5-9C07-855566567D1D}"/>
                </a:ext>
              </a:extLst>
            </p:cNvPr>
            <p:cNvSpPr>
              <a:spLocks/>
            </p:cNvSpPr>
            <p:nvPr/>
          </p:nvSpPr>
          <p:spPr bwMode="auto">
            <a:xfrm>
              <a:off x="738432"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0" name="Freeform 32">
              <a:extLst>
                <a:ext uri="{FF2B5EF4-FFF2-40B4-BE49-F238E27FC236}">
                  <a16:creationId xmlns:a16="http://schemas.microsoft.com/office/drawing/2014/main" id="{653D0EB4-D0DE-4CEE-AAAC-1DD6D85E8A7E}"/>
                </a:ext>
              </a:extLst>
            </p:cNvPr>
            <p:cNvSpPr>
              <a:spLocks/>
            </p:cNvSpPr>
            <p:nvPr/>
          </p:nvSpPr>
          <p:spPr bwMode="auto">
            <a:xfrm>
              <a:off x="1067060"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1" name="Freeform 29">
              <a:extLst>
                <a:ext uri="{FF2B5EF4-FFF2-40B4-BE49-F238E27FC236}">
                  <a16:creationId xmlns:a16="http://schemas.microsoft.com/office/drawing/2014/main" id="{9DEBC409-18DD-4BBD-8159-B2736BC849BD}"/>
                </a:ext>
              </a:extLst>
            </p:cNvPr>
            <p:cNvSpPr>
              <a:spLocks/>
            </p:cNvSpPr>
            <p:nvPr/>
          </p:nvSpPr>
          <p:spPr bwMode="auto">
            <a:xfrm>
              <a:off x="1614734"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2" name="Freeform 30">
              <a:extLst>
                <a:ext uri="{FF2B5EF4-FFF2-40B4-BE49-F238E27FC236}">
                  <a16:creationId xmlns:a16="http://schemas.microsoft.com/office/drawing/2014/main" id="{C1FA6741-C9AE-4D5E-B0D3-214C3A01989D}"/>
                </a:ext>
              </a:extLst>
            </p:cNvPr>
            <p:cNvSpPr>
              <a:spLocks/>
            </p:cNvSpPr>
            <p:nvPr/>
          </p:nvSpPr>
          <p:spPr bwMode="auto">
            <a:xfrm>
              <a:off x="1940875"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3" name="Freeform 31">
              <a:extLst>
                <a:ext uri="{FF2B5EF4-FFF2-40B4-BE49-F238E27FC236}">
                  <a16:creationId xmlns:a16="http://schemas.microsoft.com/office/drawing/2014/main" id="{D4EFDCE7-A1F5-47A4-88FB-1F920149E56C}"/>
                </a:ext>
              </a:extLst>
            </p:cNvPr>
            <p:cNvSpPr>
              <a:spLocks/>
            </p:cNvSpPr>
            <p:nvPr/>
          </p:nvSpPr>
          <p:spPr bwMode="auto">
            <a:xfrm>
              <a:off x="1393201"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4" name="Freeform 32">
              <a:extLst>
                <a:ext uri="{FF2B5EF4-FFF2-40B4-BE49-F238E27FC236}">
                  <a16:creationId xmlns:a16="http://schemas.microsoft.com/office/drawing/2014/main" id="{F90D7821-4C40-4FB5-AB2E-1B5DB393FCE2}"/>
                </a:ext>
              </a:extLst>
            </p:cNvPr>
            <p:cNvSpPr>
              <a:spLocks/>
            </p:cNvSpPr>
            <p:nvPr/>
          </p:nvSpPr>
          <p:spPr bwMode="auto">
            <a:xfrm>
              <a:off x="1721829"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5" name="Freeform 29">
              <a:extLst>
                <a:ext uri="{FF2B5EF4-FFF2-40B4-BE49-F238E27FC236}">
                  <a16:creationId xmlns:a16="http://schemas.microsoft.com/office/drawing/2014/main" id="{B154F13F-C320-452A-8B9C-56F572730A57}"/>
                </a:ext>
              </a:extLst>
            </p:cNvPr>
            <p:cNvSpPr>
              <a:spLocks/>
            </p:cNvSpPr>
            <p:nvPr/>
          </p:nvSpPr>
          <p:spPr bwMode="auto">
            <a:xfrm>
              <a:off x="2269503"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6" name="Freeform 30">
              <a:extLst>
                <a:ext uri="{FF2B5EF4-FFF2-40B4-BE49-F238E27FC236}">
                  <a16:creationId xmlns:a16="http://schemas.microsoft.com/office/drawing/2014/main" id="{DF2F6850-9CF8-4F0A-A390-57B080FB2D9D}"/>
                </a:ext>
              </a:extLst>
            </p:cNvPr>
            <p:cNvSpPr>
              <a:spLocks/>
            </p:cNvSpPr>
            <p:nvPr/>
          </p:nvSpPr>
          <p:spPr bwMode="auto">
            <a:xfrm>
              <a:off x="2595644"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7" name="Freeform 31">
              <a:extLst>
                <a:ext uri="{FF2B5EF4-FFF2-40B4-BE49-F238E27FC236}">
                  <a16:creationId xmlns:a16="http://schemas.microsoft.com/office/drawing/2014/main" id="{32B42DA3-F9EF-4D3F-AA6F-07CC8737691B}"/>
                </a:ext>
              </a:extLst>
            </p:cNvPr>
            <p:cNvSpPr>
              <a:spLocks/>
            </p:cNvSpPr>
            <p:nvPr/>
          </p:nvSpPr>
          <p:spPr bwMode="auto">
            <a:xfrm>
              <a:off x="2047969"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8" name="Freeform 32">
              <a:extLst>
                <a:ext uri="{FF2B5EF4-FFF2-40B4-BE49-F238E27FC236}">
                  <a16:creationId xmlns:a16="http://schemas.microsoft.com/office/drawing/2014/main" id="{D4090B04-88A6-4201-8717-68D0A8FC2816}"/>
                </a:ext>
              </a:extLst>
            </p:cNvPr>
            <p:cNvSpPr>
              <a:spLocks/>
            </p:cNvSpPr>
            <p:nvPr/>
          </p:nvSpPr>
          <p:spPr bwMode="auto">
            <a:xfrm>
              <a:off x="2376598"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59" name="Freeform 477">
              <a:extLst>
                <a:ext uri="{FF2B5EF4-FFF2-40B4-BE49-F238E27FC236}">
                  <a16:creationId xmlns:a16="http://schemas.microsoft.com/office/drawing/2014/main" id="{EE5BDC09-C71F-4891-B663-0BB915350AF5}"/>
                </a:ext>
              </a:extLst>
            </p:cNvPr>
            <p:cNvSpPr>
              <a:spLocks/>
            </p:cNvSpPr>
            <p:nvPr/>
          </p:nvSpPr>
          <p:spPr bwMode="auto">
            <a:xfrm>
              <a:off x="2924272"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0" name="Freeform 478">
              <a:extLst>
                <a:ext uri="{FF2B5EF4-FFF2-40B4-BE49-F238E27FC236}">
                  <a16:creationId xmlns:a16="http://schemas.microsoft.com/office/drawing/2014/main" id="{FF3FEFCC-6161-4383-9A8E-86D88406887E}"/>
                </a:ext>
              </a:extLst>
            </p:cNvPr>
            <p:cNvSpPr>
              <a:spLocks/>
            </p:cNvSpPr>
            <p:nvPr/>
          </p:nvSpPr>
          <p:spPr bwMode="auto">
            <a:xfrm>
              <a:off x="3250413"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1" name="Freeform 479">
              <a:extLst>
                <a:ext uri="{FF2B5EF4-FFF2-40B4-BE49-F238E27FC236}">
                  <a16:creationId xmlns:a16="http://schemas.microsoft.com/office/drawing/2014/main" id="{120C69E0-06DB-41BB-9B9A-F5319301CE19}"/>
                </a:ext>
              </a:extLst>
            </p:cNvPr>
            <p:cNvSpPr>
              <a:spLocks/>
            </p:cNvSpPr>
            <p:nvPr/>
          </p:nvSpPr>
          <p:spPr bwMode="auto">
            <a:xfrm>
              <a:off x="2702739"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2" name="Freeform 480">
              <a:extLst>
                <a:ext uri="{FF2B5EF4-FFF2-40B4-BE49-F238E27FC236}">
                  <a16:creationId xmlns:a16="http://schemas.microsoft.com/office/drawing/2014/main" id="{3D13074E-4582-46CD-96C9-9CE6E75BDDFC}"/>
                </a:ext>
              </a:extLst>
            </p:cNvPr>
            <p:cNvSpPr>
              <a:spLocks/>
            </p:cNvSpPr>
            <p:nvPr/>
          </p:nvSpPr>
          <p:spPr bwMode="auto">
            <a:xfrm>
              <a:off x="3031366"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3" name="Freeform 29">
              <a:extLst>
                <a:ext uri="{FF2B5EF4-FFF2-40B4-BE49-F238E27FC236}">
                  <a16:creationId xmlns:a16="http://schemas.microsoft.com/office/drawing/2014/main" id="{6FFA26B9-D9F0-4D99-A70C-555B908F413B}"/>
                </a:ext>
              </a:extLst>
            </p:cNvPr>
            <p:cNvSpPr>
              <a:spLocks/>
            </p:cNvSpPr>
            <p:nvPr/>
          </p:nvSpPr>
          <p:spPr bwMode="auto">
            <a:xfrm>
              <a:off x="3579042"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4" name="Freeform 31">
              <a:extLst>
                <a:ext uri="{FF2B5EF4-FFF2-40B4-BE49-F238E27FC236}">
                  <a16:creationId xmlns:a16="http://schemas.microsoft.com/office/drawing/2014/main" id="{6F280A6F-F67F-4DE7-8050-B8F2E2AE26D2}"/>
                </a:ext>
              </a:extLst>
            </p:cNvPr>
            <p:cNvSpPr>
              <a:spLocks/>
            </p:cNvSpPr>
            <p:nvPr/>
          </p:nvSpPr>
          <p:spPr bwMode="auto">
            <a:xfrm>
              <a:off x="3357508"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5" name="Freeform 29">
              <a:extLst>
                <a:ext uri="{FF2B5EF4-FFF2-40B4-BE49-F238E27FC236}">
                  <a16:creationId xmlns:a16="http://schemas.microsoft.com/office/drawing/2014/main" id="{C8E90094-69DE-4651-9545-A71340266DE0}"/>
                </a:ext>
              </a:extLst>
            </p:cNvPr>
            <p:cNvSpPr>
              <a:spLocks/>
            </p:cNvSpPr>
            <p:nvPr/>
          </p:nvSpPr>
          <p:spPr bwMode="auto">
            <a:xfrm>
              <a:off x="3907670"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6" name="Freeform 30">
              <a:extLst>
                <a:ext uri="{FF2B5EF4-FFF2-40B4-BE49-F238E27FC236}">
                  <a16:creationId xmlns:a16="http://schemas.microsoft.com/office/drawing/2014/main" id="{830570CB-E4A4-4603-B75E-205A81F40FE6}"/>
                </a:ext>
              </a:extLst>
            </p:cNvPr>
            <p:cNvSpPr>
              <a:spLocks/>
            </p:cNvSpPr>
            <p:nvPr/>
          </p:nvSpPr>
          <p:spPr bwMode="auto">
            <a:xfrm>
              <a:off x="4233811"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7" name="Freeform 31">
              <a:extLst>
                <a:ext uri="{FF2B5EF4-FFF2-40B4-BE49-F238E27FC236}">
                  <a16:creationId xmlns:a16="http://schemas.microsoft.com/office/drawing/2014/main" id="{BDC7470C-762D-4D12-AE23-6BD7A63DCF70}"/>
                </a:ext>
              </a:extLst>
            </p:cNvPr>
            <p:cNvSpPr>
              <a:spLocks/>
            </p:cNvSpPr>
            <p:nvPr/>
          </p:nvSpPr>
          <p:spPr bwMode="auto">
            <a:xfrm>
              <a:off x="3686136"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8" name="Freeform 32">
              <a:extLst>
                <a:ext uri="{FF2B5EF4-FFF2-40B4-BE49-F238E27FC236}">
                  <a16:creationId xmlns:a16="http://schemas.microsoft.com/office/drawing/2014/main" id="{5EB80833-126E-4ADE-8495-0389BC2E6985}"/>
                </a:ext>
              </a:extLst>
            </p:cNvPr>
            <p:cNvSpPr>
              <a:spLocks/>
            </p:cNvSpPr>
            <p:nvPr/>
          </p:nvSpPr>
          <p:spPr bwMode="auto">
            <a:xfrm>
              <a:off x="4014764"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69" name="Freeform 29">
              <a:extLst>
                <a:ext uri="{FF2B5EF4-FFF2-40B4-BE49-F238E27FC236}">
                  <a16:creationId xmlns:a16="http://schemas.microsoft.com/office/drawing/2014/main" id="{5DF22FA4-E31F-46C8-AE8E-92FDD8F80341}"/>
                </a:ext>
              </a:extLst>
            </p:cNvPr>
            <p:cNvSpPr>
              <a:spLocks/>
            </p:cNvSpPr>
            <p:nvPr/>
          </p:nvSpPr>
          <p:spPr bwMode="auto">
            <a:xfrm>
              <a:off x="4562439"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0" name="Freeform 30">
              <a:extLst>
                <a:ext uri="{FF2B5EF4-FFF2-40B4-BE49-F238E27FC236}">
                  <a16:creationId xmlns:a16="http://schemas.microsoft.com/office/drawing/2014/main" id="{E29D7A71-2F96-40DD-AD08-E7D5B8E63FF8}"/>
                </a:ext>
              </a:extLst>
            </p:cNvPr>
            <p:cNvSpPr>
              <a:spLocks/>
            </p:cNvSpPr>
            <p:nvPr/>
          </p:nvSpPr>
          <p:spPr bwMode="auto">
            <a:xfrm>
              <a:off x="4888580"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1" name="Freeform 31">
              <a:extLst>
                <a:ext uri="{FF2B5EF4-FFF2-40B4-BE49-F238E27FC236}">
                  <a16:creationId xmlns:a16="http://schemas.microsoft.com/office/drawing/2014/main" id="{74D10B8E-94AC-4D0F-A6A2-03CB3E835496}"/>
                </a:ext>
              </a:extLst>
            </p:cNvPr>
            <p:cNvSpPr>
              <a:spLocks/>
            </p:cNvSpPr>
            <p:nvPr/>
          </p:nvSpPr>
          <p:spPr bwMode="auto">
            <a:xfrm>
              <a:off x="4340905"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2" name="Freeform 32">
              <a:extLst>
                <a:ext uri="{FF2B5EF4-FFF2-40B4-BE49-F238E27FC236}">
                  <a16:creationId xmlns:a16="http://schemas.microsoft.com/office/drawing/2014/main" id="{3547FE03-F7E4-45C4-A772-3DB66F006798}"/>
                </a:ext>
              </a:extLst>
            </p:cNvPr>
            <p:cNvSpPr>
              <a:spLocks/>
            </p:cNvSpPr>
            <p:nvPr/>
          </p:nvSpPr>
          <p:spPr bwMode="auto">
            <a:xfrm>
              <a:off x="4669534"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3" name="Freeform 29">
              <a:extLst>
                <a:ext uri="{FF2B5EF4-FFF2-40B4-BE49-F238E27FC236}">
                  <a16:creationId xmlns:a16="http://schemas.microsoft.com/office/drawing/2014/main" id="{EFB07733-17B8-4D5C-AA17-430A38595641}"/>
                </a:ext>
              </a:extLst>
            </p:cNvPr>
            <p:cNvSpPr>
              <a:spLocks/>
            </p:cNvSpPr>
            <p:nvPr/>
          </p:nvSpPr>
          <p:spPr bwMode="auto">
            <a:xfrm>
              <a:off x="5217208"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4" name="Freeform 30">
              <a:extLst>
                <a:ext uri="{FF2B5EF4-FFF2-40B4-BE49-F238E27FC236}">
                  <a16:creationId xmlns:a16="http://schemas.microsoft.com/office/drawing/2014/main" id="{1FDD120E-1E30-4649-820F-F2F3B22F258F}"/>
                </a:ext>
              </a:extLst>
            </p:cNvPr>
            <p:cNvSpPr>
              <a:spLocks/>
            </p:cNvSpPr>
            <p:nvPr/>
          </p:nvSpPr>
          <p:spPr bwMode="auto">
            <a:xfrm>
              <a:off x="5543348"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5" name="Freeform 31">
              <a:extLst>
                <a:ext uri="{FF2B5EF4-FFF2-40B4-BE49-F238E27FC236}">
                  <a16:creationId xmlns:a16="http://schemas.microsoft.com/office/drawing/2014/main" id="{8673633B-3700-42F4-9F1F-432DBEE433AB}"/>
                </a:ext>
              </a:extLst>
            </p:cNvPr>
            <p:cNvSpPr>
              <a:spLocks/>
            </p:cNvSpPr>
            <p:nvPr/>
          </p:nvSpPr>
          <p:spPr bwMode="auto">
            <a:xfrm>
              <a:off x="4995674"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6" name="Freeform 32">
              <a:extLst>
                <a:ext uri="{FF2B5EF4-FFF2-40B4-BE49-F238E27FC236}">
                  <a16:creationId xmlns:a16="http://schemas.microsoft.com/office/drawing/2014/main" id="{1698314C-BA3D-4E44-B141-914E665A2F13}"/>
                </a:ext>
              </a:extLst>
            </p:cNvPr>
            <p:cNvSpPr>
              <a:spLocks/>
            </p:cNvSpPr>
            <p:nvPr/>
          </p:nvSpPr>
          <p:spPr bwMode="auto">
            <a:xfrm>
              <a:off x="5324302"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7" name="Freeform 29">
              <a:extLst>
                <a:ext uri="{FF2B5EF4-FFF2-40B4-BE49-F238E27FC236}">
                  <a16:creationId xmlns:a16="http://schemas.microsoft.com/office/drawing/2014/main" id="{7EDA0B9E-A1ED-4440-BB8F-DE634006E96B}"/>
                </a:ext>
              </a:extLst>
            </p:cNvPr>
            <p:cNvSpPr>
              <a:spLocks/>
            </p:cNvSpPr>
            <p:nvPr/>
          </p:nvSpPr>
          <p:spPr bwMode="auto">
            <a:xfrm>
              <a:off x="5871977"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8" name="Freeform 30">
              <a:extLst>
                <a:ext uri="{FF2B5EF4-FFF2-40B4-BE49-F238E27FC236}">
                  <a16:creationId xmlns:a16="http://schemas.microsoft.com/office/drawing/2014/main" id="{0097BC4C-2BB1-4042-9475-9C9DE56DF73F}"/>
                </a:ext>
              </a:extLst>
            </p:cNvPr>
            <p:cNvSpPr>
              <a:spLocks/>
            </p:cNvSpPr>
            <p:nvPr/>
          </p:nvSpPr>
          <p:spPr bwMode="auto">
            <a:xfrm>
              <a:off x="6198118"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79" name="Freeform 31">
              <a:extLst>
                <a:ext uri="{FF2B5EF4-FFF2-40B4-BE49-F238E27FC236}">
                  <a16:creationId xmlns:a16="http://schemas.microsoft.com/office/drawing/2014/main" id="{43F4B269-502C-47F2-8FC1-E233F0E29144}"/>
                </a:ext>
              </a:extLst>
            </p:cNvPr>
            <p:cNvSpPr>
              <a:spLocks/>
            </p:cNvSpPr>
            <p:nvPr/>
          </p:nvSpPr>
          <p:spPr bwMode="auto">
            <a:xfrm>
              <a:off x="5650443"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0" name="Freeform 32">
              <a:extLst>
                <a:ext uri="{FF2B5EF4-FFF2-40B4-BE49-F238E27FC236}">
                  <a16:creationId xmlns:a16="http://schemas.microsoft.com/office/drawing/2014/main" id="{8955CC37-2F33-4FA4-ABF9-B6BDCE7BA75F}"/>
                </a:ext>
              </a:extLst>
            </p:cNvPr>
            <p:cNvSpPr>
              <a:spLocks/>
            </p:cNvSpPr>
            <p:nvPr/>
          </p:nvSpPr>
          <p:spPr bwMode="auto">
            <a:xfrm>
              <a:off x="5979071"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1" name="Freeform 499">
              <a:extLst>
                <a:ext uri="{FF2B5EF4-FFF2-40B4-BE49-F238E27FC236}">
                  <a16:creationId xmlns:a16="http://schemas.microsoft.com/office/drawing/2014/main" id="{B20879FB-09D0-499D-879C-29A57451B2A5}"/>
                </a:ext>
              </a:extLst>
            </p:cNvPr>
            <p:cNvSpPr>
              <a:spLocks/>
            </p:cNvSpPr>
            <p:nvPr/>
          </p:nvSpPr>
          <p:spPr bwMode="auto">
            <a:xfrm>
              <a:off x="6526745"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2" name="Freeform 500">
              <a:extLst>
                <a:ext uri="{FF2B5EF4-FFF2-40B4-BE49-F238E27FC236}">
                  <a16:creationId xmlns:a16="http://schemas.microsoft.com/office/drawing/2014/main" id="{8CEB450C-35EC-4096-8312-A9B37594066E}"/>
                </a:ext>
              </a:extLst>
            </p:cNvPr>
            <p:cNvSpPr>
              <a:spLocks/>
            </p:cNvSpPr>
            <p:nvPr/>
          </p:nvSpPr>
          <p:spPr bwMode="auto">
            <a:xfrm>
              <a:off x="6852887"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3" name="Freeform 501">
              <a:extLst>
                <a:ext uri="{FF2B5EF4-FFF2-40B4-BE49-F238E27FC236}">
                  <a16:creationId xmlns:a16="http://schemas.microsoft.com/office/drawing/2014/main" id="{BDDC4AAF-9C76-45F7-AB73-A516457D7385}"/>
                </a:ext>
              </a:extLst>
            </p:cNvPr>
            <p:cNvSpPr>
              <a:spLocks/>
            </p:cNvSpPr>
            <p:nvPr/>
          </p:nvSpPr>
          <p:spPr bwMode="auto">
            <a:xfrm>
              <a:off x="6305212"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4" name="Freeform 502">
              <a:extLst>
                <a:ext uri="{FF2B5EF4-FFF2-40B4-BE49-F238E27FC236}">
                  <a16:creationId xmlns:a16="http://schemas.microsoft.com/office/drawing/2014/main" id="{FD54AED2-E9B5-4FC6-96B1-FAF4C6234ED1}"/>
                </a:ext>
              </a:extLst>
            </p:cNvPr>
            <p:cNvSpPr>
              <a:spLocks/>
            </p:cNvSpPr>
            <p:nvPr/>
          </p:nvSpPr>
          <p:spPr bwMode="auto">
            <a:xfrm>
              <a:off x="6633840" y="79584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5" name="Freeform 29">
              <a:extLst>
                <a:ext uri="{FF2B5EF4-FFF2-40B4-BE49-F238E27FC236}">
                  <a16:creationId xmlns:a16="http://schemas.microsoft.com/office/drawing/2014/main" id="{EE5D6E7A-922C-44ED-808C-E65F1CAC7853}"/>
                </a:ext>
              </a:extLst>
            </p:cNvPr>
            <p:cNvSpPr>
              <a:spLocks/>
            </p:cNvSpPr>
            <p:nvPr/>
          </p:nvSpPr>
          <p:spPr bwMode="auto">
            <a:xfrm>
              <a:off x="7181515"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6" name="Freeform 31">
              <a:extLst>
                <a:ext uri="{FF2B5EF4-FFF2-40B4-BE49-F238E27FC236}">
                  <a16:creationId xmlns:a16="http://schemas.microsoft.com/office/drawing/2014/main" id="{5EE629D9-E857-4627-BCED-E00747F758C6}"/>
                </a:ext>
              </a:extLst>
            </p:cNvPr>
            <p:cNvSpPr>
              <a:spLocks/>
            </p:cNvSpPr>
            <p:nvPr/>
          </p:nvSpPr>
          <p:spPr bwMode="auto">
            <a:xfrm>
              <a:off x="6959981" y="79584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3" name="Freeform 29">
              <a:extLst>
                <a:ext uri="{FF2B5EF4-FFF2-40B4-BE49-F238E27FC236}">
                  <a16:creationId xmlns:a16="http://schemas.microsoft.com/office/drawing/2014/main" id="{E355B6B8-705C-4486-89C5-CD9DFDC03C91}"/>
                </a:ext>
              </a:extLst>
            </p:cNvPr>
            <p:cNvSpPr>
              <a:spLocks/>
            </p:cNvSpPr>
            <p:nvPr/>
          </p:nvSpPr>
          <p:spPr bwMode="auto">
            <a:xfrm>
              <a:off x="7510142"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4" name="Freeform 30">
              <a:extLst>
                <a:ext uri="{FF2B5EF4-FFF2-40B4-BE49-F238E27FC236}">
                  <a16:creationId xmlns:a16="http://schemas.microsoft.com/office/drawing/2014/main" id="{71EAB415-2CE4-471A-9A0C-D149846D4462}"/>
                </a:ext>
              </a:extLst>
            </p:cNvPr>
            <p:cNvSpPr>
              <a:spLocks/>
            </p:cNvSpPr>
            <p:nvPr/>
          </p:nvSpPr>
          <p:spPr bwMode="auto">
            <a:xfrm>
              <a:off x="7836283"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5" name="Freeform 31">
              <a:extLst>
                <a:ext uri="{FF2B5EF4-FFF2-40B4-BE49-F238E27FC236}">
                  <a16:creationId xmlns:a16="http://schemas.microsoft.com/office/drawing/2014/main" id="{61E2BB8F-020F-4E90-92A9-7C1156D75697}"/>
                </a:ext>
              </a:extLst>
            </p:cNvPr>
            <p:cNvSpPr>
              <a:spLocks/>
            </p:cNvSpPr>
            <p:nvPr/>
          </p:nvSpPr>
          <p:spPr bwMode="auto">
            <a:xfrm>
              <a:off x="7288609"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6" name="Freeform 32">
              <a:extLst>
                <a:ext uri="{FF2B5EF4-FFF2-40B4-BE49-F238E27FC236}">
                  <a16:creationId xmlns:a16="http://schemas.microsoft.com/office/drawing/2014/main" id="{F063538C-31A5-4E90-9726-36359D7BF88F}"/>
                </a:ext>
              </a:extLst>
            </p:cNvPr>
            <p:cNvSpPr>
              <a:spLocks/>
            </p:cNvSpPr>
            <p:nvPr/>
          </p:nvSpPr>
          <p:spPr bwMode="auto">
            <a:xfrm>
              <a:off x="7617237"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7" name="Freeform 29">
              <a:extLst>
                <a:ext uri="{FF2B5EF4-FFF2-40B4-BE49-F238E27FC236}">
                  <a16:creationId xmlns:a16="http://schemas.microsoft.com/office/drawing/2014/main" id="{C9269EA8-7774-4BE6-A632-185043052D3E}"/>
                </a:ext>
              </a:extLst>
            </p:cNvPr>
            <p:cNvSpPr>
              <a:spLocks/>
            </p:cNvSpPr>
            <p:nvPr/>
          </p:nvSpPr>
          <p:spPr bwMode="auto">
            <a:xfrm>
              <a:off x="8164912"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8" name="Freeform 30">
              <a:extLst>
                <a:ext uri="{FF2B5EF4-FFF2-40B4-BE49-F238E27FC236}">
                  <a16:creationId xmlns:a16="http://schemas.microsoft.com/office/drawing/2014/main" id="{6FA9F760-D8B0-4A2D-8664-BA5901232D8E}"/>
                </a:ext>
              </a:extLst>
            </p:cNvPr>
            <p:cNvSpPr>
              <a:spLocks/>
            </p:cNvSpPr>
            <p:nvPr/>
          </p:nvSpPr>
          <p:spPr bwMode="auto">
            <a:xfrm>
              <a:off x="8491052"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59" name="Freeform 31">
              <a:extLst>
                <a:ext uri="{FF2B5EF4-FFF2-40B4-BE49-F238E27FC236}">
                  <a16:creationId xmlns:a16="http://schemas.microsoft.com/office/drawing/2014/main" id="{EAE5F1D5-3A1A-4098-9716-DC42B4CD8918}"/>
                </a:ext>
              </a:extLst>
            </p:cNvPr>
            <p:cNvSpPr>
              <a:spLocks/>
            </p:cNvSpPr>
            <p:nvPr/>
          </p:nvSpPr>
          <p:spPr bwMode="auto">
            <a:xfrm>
              <a:off x="7943378"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0" name="Freeform 32">
              <a:extLst>
                <a:ext uri="{FF2B5EF4-FFF2-40B4-BE49-F238E27FC236}">
                  <a16:creationId xmlns:a16="http://schemas.microsoft.com/office/drawing/2014/main" id="{A0CD98C8-DEDC-413C-AAE0-B8664482BF8C}"/>
                </a:ext>
              </a:extLst>
            </p:cNvPr>
            <p:cNvSpPr>
              <a:spLocks/>
            </p:cNvSpPr>
            <p:nvPr/>
          </p:nvSpPr>
          <p:spPr bwMode="auto">
            <a:xfrm>
              <a:off x="8272007"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1" name="Freeform 29">
              <a:extLst>
                <a:ext uri="{FF2B5EF4-FFF2-40B4-BE49-F238E27FC236}">
                  <a16:creationId xmlns:a16="http://schemas.microsoft.com/office/drawing/2014/main" id="{C780E0D8-60FD-4EDD-9CD8-7E16BA808DC1}"/>
                </a:ext>
              </a:extLst>
            </p:cNvPr>
            <p:cNvSpPr>
              <a:spLocks/>
            </p:cNvSpPr>
            <p:nvPr/>
          </p:nvSpPr>
          <p:spPr bwMode="auto">
            <a:xfrm>
              <a:off x="8819680"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2" name="Freeform 30">
              <a:extLst>
                <a:ext uri="{FF2B5EF4-FFF2-40B4-BE49-F238E27FC236}">
                  <a16:creationId xmlns:a16="http://schemas.microsoft.com/office/drawing/2014/main" id="{68C5F65A-2091-40BE-9ABE-356F146096D7}"/>
                </a:ext>
              </a:extLst>
            </p:cNvPr>
            <p:cNvSpPr>
              <a:spLocks/>
            </p:cNvSpPr>
            <p:nvPr/>
          </p:nvSpPr>
          <p:spPr bwMode="auto">
            <a:xfrm>
              <a:off x="9145821"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3" name="Freeform 31">
              <a:extLst>
                <a:ext uri="{FF2B5EF4-FFF2-40B4-BE49-F238E27FC236}">
                  <a16:creationId xmlns:a16="http://schemas.microsoft.com/office/drawing/2014/main" id="{8CE0C39C-EB67-4F43-9EB6-0A980D570693}"/>
                </a:ext>
              </a:extLst>
            </p:cNvPr>
            <p:cNvSpPr>
              <a:spLocks/>
            </p:cNvSpPr>
            <p:nvPr/>
          </p:nvSpPr>
          <p:spPr bwMode="auto">
            <a:xfrm>
              <a:off x="8598147"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4" name="Freeform 32">
              <a:extLst>
                <a:ext uri="{FF2B5EF4-FFF2-40B4-BE49-F238E27FC236}">
                  <a16:creationId xmlns:a16="http://schemas.microsoft.com/office/drawing/2014/main" id="{4D40A3C6-5940-45E8-939D-03C382285E09}"/>
                </a:ext>
              </a:extLst>
            </p:cNvPr>
            <p:cNvSpPr>
              <a:spLocks/>
            </p:cNvSpPr>
            <p:nvPr/>
          </p:nvSpPr>
          <p:spPr bwMode="auto">
            <a:xfrm>
              <a:off x="8926774"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5" name="Freeform 29">
              <a:extLst>
                <a:ext uri="{FF2B5EF4-FFF2-40B4-BE49-F238E27FC236}">
                  <a16:creationId xmlns:a16="http://schemas.microsoft.com/office/drawing/2014/main" id="{2D070B8F-D388-42F8-9060-AC85AA3171C2}"/>
                </a:ext>
              </a:extLst>
            </p:cNvPr>
            <p:cNvSpPr>
              <a:spLocks/>
            </p:cNvSpPr>
            <p:nvPr/>
          </p:nvSpPr>
          <p:spPr bwMode="auto">
            <a:xfrm>
              <a:off x="9474450"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6" name="Freeform 30">
              <a:extLst>
                <a:ext uri="{FF2B5EF4-FFF2-40B4-BE49-F238E27FC236}">
                  <a16:creationId xmlns:a16="http://schemas.microsoft.com/office/drawing/2014/main" id="{D0680CB7-6B1B-496C-B4C3-66F5C290F9A4}"/>
                </a:ext>
              </a:extLst>
            </p:cNvPr>
            <p:cNvSpPr>
              <a:spLocks/>
            </p:cNvSpPr>
            <p:nvPr/>
          </p:nvSpPr>
          <p:spPr bwMode="auto">
            <a:xfrm>
              <a:off x="9800591"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7" name="Freeform 31">
              <a:extLst>
                <a:ext uri="{FF2B5EF4-FFF2-40B4-BE49-F238E27FC236}">
                  <a16:creationId xmlns:a16="http://schemas.microsoft.com/office/drawing/2014/main" id="{07E75AAD-D078-4D04-B62F-4FE20DF5BF9B}"/>
                </a:ext>
              </a:extLst>
            </p:cNvPr>
            <p:cNvSpPr>
              <a:spLocks/>
            </p:cNvSpPr>
            <p:nvPr/>
          </p:nvSpPr>
          <p:spPr bwMode="auto">
            <a:xfrm>
              <a:off x="9252915"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8" name="Freeform 32">
              <a:extLst>
                <a:ext uri="{FF2B5EF4-FFF2-40B4-BE49-F238E27FC236}">
                  <a16:creationId xmlns:a16="http://schemas.microsoft.com/office/drawing/2014/main" id="{752AA88E-2254-434E-A3A6-8F35D541F2ED}"/>
                </a:ext>
              </a:extLst>
            </p:cNvPr>
            <p:cNvSpPr>
              <a:spLocks/>
            </p:cNvSpPr>
            <p:nvPr/>
          </p:nvSpPr>
          <p:spPr bwMode="auto">
            <a:xfrm>
              <a:off x="9581544"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69" name="Freeform 387">
              <a:extLst>
                <a:ext uri="{FF2B5EF4-FFF2-40B4-BE49-F238E27FC236}">
                  <a16:creationId xmlns:a16="http://schemas.microsoft.com/office/drawing/2014/main" id="{91AFAD3B-76EF-49F8-AF4E-F79B155B5D2A}"/>
                </a:ext>
              </a:extLst>
            </p:cNvPr>
            <p:cNvSpPr>
              <a:spLocks/>
            </p:cNvSpPr>
            <p:nvPr/>
          </p:nvSpPr>
          <p:spPr bwMode="auto">
            <a:xfrm>
              <a:off x="10129218"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0" name="Freeform 388">
              <a:extLst>
                <a:ext uri="{FF2B5EF4-FFF2-40B4-BE49-F238E27FC236}">
                  <a16:creationId xmlns:a16="http://schemas.microsoft.com/office/drawing/2014/main" id="{AD4AE479-698B-4F3F-9106-2D1E55471674}"/>
                </a:ext>
              </a:extLst>
            </p:cNvPr>
            <p:cNvSpPr>
              <a:spLocks/>
            </p:cNvSpPr>
            <p:nvPr/>
          </p:nvSpPr>
          <p:spPr bwMode="auto">
            <a:xfrm>
              <a:off x="10455360"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1" name="Freeform 389">
              <a:extLst>
                <a:ext uri="{FF2B5EF4-FFF2-40B4-BE49-F238E27FC236}">
                  <a16:creationId xmlns:a16="http://schemas.microsoft.com/office/drawing/2014/main" id="{3D200F2D-46A1-4FAB-9BFA-7822CAB97A91}"/>
                </a:ext>
              </a:extLst>
            </p:cNvPr>
            <p:cNvSpPr>
              <a:spLocks/>
            </p:cNvSpPr>
            <p:nvPr/>
          </p:nvSpPr>
          <p:spPr bwMode="auto">
            <a:xfrm>
              <a:off x="9907685"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2" name="Freeform 390">
              <a:extLst>
                <a:ext uri="{FF2B5EF4-FFF2-40B4-BE49-F238E27FC236}">
                  <a16:creationId xmlns:a16="http://schemas.microsoft.com/office/drawing/2014/main" id="{29DAC8BE-02CE-460E-AA58-7F00B180FE49}"/>
                </a:ext>
              </a:extLst>
            </p:cNvPr>
            <p:cNvSpPr>
              <a:spLocks/>
            </p:cNvSpPr>
            <p:nvPr/>
          </p:nvSpPr>
          <p:spPr bwMode="auto">
            <a:xfrm>
              <a:off x="10236312"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3" name="Freeform 29">
              <a:extLst>
                <a:ext uri="{FF2B5EF4-FFF2-40B4-BE49-F238E27FC236}">
                  <a16:creationId xmlns:a16="http://schemas.microsoft.com/office/drawing/2014/main" id="{E373CEA0-3971-46E0-B00A-838759A15E25}"/>
                </a:ext>
              </a:extLst>
            </p:cNvPr>
            <p:cNvSpPr>
              <a:spLocks/>
            </p:cNvSpPr>
            <p:nvPr/>
          </p:nvSpPr>
          <p:spPr bwMode="auto">
            <a:xfrm>
              <a:off x="10783987"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4" name="Freeform 31">
              <a:extLst>
                <a:ext uri="{FF2B5EF4-FFF2-40B4-BE49-F238E27FC236}">
                  <a16:creationId xmlns:a16="http://schemas.microsoft.com/office/drawing/2014/main" id="{712BDDB2-BAAF-46E0-A930-8E2D26181FDA}"/>
                </a:ext>
              </a:extLst>
            </p:cNvPr>
            <p:cNvSpPr>
              <a:spLocks/>
            </p:cNvSpPr>
            <p:nvPr/>
          </p:nvSpPr>
          <p:spPr bwMode="auto">
            <a:xfrm>
              <a:off x="10562454"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5" name="Freeform 29">
              <a:extLst>
                <a:ext uri="{FF2B5EF4-FFF2-40B4-BE49-F238E27FC236}">
                  <a16:creationId xmlns:a16="http://schemas.microsoft.com/office/drawing/2014/main" id="{53A68A05-9B0D-4E89-8166-04B1059EB9DA}"/>
                </a:ext>
              </a:extLst>
            </p:cNvPr>
            <p:cNvSpPr>
              <a:spLocks/>
            </p:cNvSpPr>
            <p:nvPr/>
          </p:nvSpPr>
          <p:spPr bwMode="auto">
            <a:xfrm>
              <a:off x="11112615"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6" name="Freeform 30">
              <a:extLst>
                <a:ext uri="{FF2B5EF4-FFF2-40B4-BE49-F238E27FC236}">
                  <a16:creationId xmlns:a16="http://schemas.microsoft.com/office/drawing/2014/main" id="{28C34594-F466-44D8-81DB-C6168625DB01}"/>
                </a:ext>
              </a:extLst>
            </p:cNvPr>
            <p:cNvSpPr>
              <a:spLocks/>
            </p:cNvSpPr>
            <p:nvPr/>
          </p:nvSpPr>
          <p:spPr bwMode="auto">
            <a:xfrm>
              <a:off x="11438757"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7" name="Freeform 31">
              <a:extLst>
                <a:ext uri="{FF2B5EF4-FFF2-40B4-BE49-F238E27FC236}">
                  <a16:creationId xmlns:a16="http://schemas.microsoft.com/office/drawing/2014/main" id="{05F1A90C-5F99-4981-B4F0-40D673DC21D0}"/>
                </a:ext>
              </a:extLst>
            </p:cNvPr>
            <p:cNvSpPr>
              <a:spLocks/>
            </p:cNvSpPr>
            <p:nvPr/>
          </p:nvSpPr>
          <p:spPr bwMode="auto">
            <a:xfrm>
              <a:off x="10891083"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8" name="Freeform 32">
              <a:extLst>
                <a:ext uri="{FF2B5EF4-FFF2-40B4-BE49-F238E27FC236}">
                  <a16:creationId xmlns:a16="http://schemas.microsoft.com/office/drawing/2014/main" id="{580AC64F-5593-4181-A0A2-082CB86C0442}"/>
                </a:ext>
              </a:extLst>
            </p:cNvPr>
            <p:cNvSpPr>
              <a:spLocks/>
            </p:cNvSpPr>
            <p:nvPr/>
          </p:nvSpPr>
          <p:spPr bwMode="auto">
            <a:xfrm>
              <a:off x="11219710"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79" name="Freeform 397">
              <a:extLst>
                <a:ext uri="{FF2B5EF4-FFF2-40B4-BE49-F238E27FC236}">
                  <a16:creationId xmlns:a16="http://schemas.microsoft.com/office/drawing/2014/main" id="{05A42094-8C7E-481A-A6A8-05C295C8FE0F}"/>
                </a:ext>
              </a:extLst>
            </p:cNvPr>
            <p:cNvSpPr>
              <a:spLocks/>
            </p:cNvSpPr>
            <p:nvPr/>
          </p:nvSpPr>
          <p:spPr bwMode="auto">
            <a:xfrm>
              <a:off x="11767385"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0" name="Freeform 398">
              <a:extLst>
                <a:ext uri="{FF2B5EF4-FFF2-40B4-BE49-F238E27FC236}">
                  <a16:creationId xmlns:a16="http://schemas.microsoft.com/office/drawing/2014/main" id="{432208F0-F6FB-4FD7-AFFA-7C0E6257F8D0}"/>
                </a:ext>
              </a:extLst>
            </p:cNvPr>
            <p:cNvSpPr>
              <a:spLocks/>
            </p:cNvSpPr>
            <p:nvPr/>
          </p:nvSpPr>
          <p:spPr bwMode="auto">
            <a:xfrm>
              <a:off x="12093526" y="79957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1" name="Freeform 399">
              <a:extLst>
                <a:ext uri="{FF2B5EF4-FFF2-40B4-BE49-F238E27FC236}">
                  <a16:creationId xmlns:a16="http://schemas.microsoft.com/office/drawing/2014/main" id="{52302EEC-BC83-4C40-B335-379B0B3C7743}"/>
                </a:ext>
              </a:extLst>
            </p:cNvPr>
            <p:cNvSpPr>
              <a:spLocks/>
            </p:cNvSpPr>
            <p:nvPr/>
          </p:nvSpPr>
          <p:spPr bwMode="auto">
            <a:xfrm>
              <a:off x="11545852" y="79584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2" name="Freeform 400">
              <a:extLst>
                <a:ext uri="{FF2B5EF4-FFF2-40B4-BE49-F238E27FC236}">
                  <a16:creationId xmlns:a16="http://schemas.microsoft.com/office/drawing/2014/main" id="{DA9C0D33-F413-48F7-BA12-7E9DC9E16213}"/>
                </a:ext>
              </a:extLst>
            </p:cNvPr>
            <p:cNvSpPr>
              <a:spLocks/>
            </p:cNvSpPr>
            <p:nvPr/>
          </p:nvSpPr>
          <p:spPr bwMode="auto">
            <a:xfrm>
              <a:off x="11874480" y="79584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8" name="Group 1807">
            <a:extLst>
              <a:ext uri="{FF2B5EF4-FFF2-40B4-BE49-F238E27FC236}">
                <a16:creationId xmlns:a16="http://schemas.microsoft.com/office/drawing/2014/main" id="{F97B1388-E461-4A38-9B09-B364514CB632}"/>
              </a:ext>
            </a:extLst>
          </p:cNvPr>
          <p:cNvGrpSpPr/>
          <p:nvPr userDrawn="1"/>
        </p:nvGrpSpPr>
        <p:grpSpPr>
          <a:xfrm>
            <a:off x="85341" y="1227942"/>
            <a:ext cx="12250687" cy="180153"/>
            <a:chOff x="83663" y="1093620"/>
            <a:chExt cx="12009864" cy="176637"/>
          </a:xfrm>
        </p:grpSpPr>
        <p:sp>
          <p:nvSpPr>
            <p:cNvPr id="587" name="Freeform 29">
              <a:extLst>
                <a:ext uri="{FF2B5EF4-FFF2-40B4-BE49-F238E27FC236}">
                  <a16:creationId xmlns:a16="http://schemas.microsoft.com/office/drawing/2014/main" id="{36B162BB-7163-4D21-B3A9-C8C41569AC07}"/>
                </a:ext>
              </a:extLst>
            </p:cNvPr>
            <p:cNvSpPr>
              <a:spLocks/>
            </p:cNvSpPr>
            <p:nvPr/>
          </p:nvSpPr>
          <p:spPr bwMode="auto">
            <a:xfrm flipH="1">
              <a:off x="6959982"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8" name="Freeform 30">
              <a:extLst>
                <a:ext uri="{FF2B5EF4-FFF2-40B4-BE49-F238E27FC236}">
                  <a16:creationId xmlns:a16="http://schemas.microsoft.com/office/drawing/2014/main" id="{697E87B2-E6B5-49F6-AC2D-2C41C8927D19}"/>
                </a:ext>
              </a:extLst>
            </p:cNvPr>
            <p:cNvSpPr>
              <a:spLocks/>
            </p:cNvSpPr>
            <p:nvPr/>
          </p:nvSpPr>
          <p:spPr bwMode="auto">
            <a:xfrm flipH="1">
              <a:off x="6633841"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89" name="Freeform 31">
              <a:extLst>
                <a:ext uri="{FF2B5EF4-FFF2-40B4-BE49-F238E27FC236}">
                  <a16:creationId xmlns:a16="http://schemas.microsoft.com/office/drawing/2014/main" id="{867C8C9E-A4EC-40C3-82BE-A1E95DD29A37}"/>
                </a:ext>
              </a:extLst>
            </p:cNvPr>
            <p:cNvSpPr>
              <a:spLocks/>
            </p:cNvSpPr>
            <p:nvPr/>
          </p:nvSpPr>
          <p:spPr bwMode="auto">
            <a:xfrm flipH="1">
              <a:off x="7067076"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0" name="Freeform 32">
              <a:extLst>
                <a:ext uri="{FF2B5EF4-FFF2-40B4-BE49-F238E27FC236}">
                  <a16:creationId xmlns:a16="http://schemas.microsoft.com/office/drawing/2014/main" id="{E6581502-05A8-44D2-A397-CB6D4AEBAFA2}"/>
                </a:ext>
              </a:extLst>
            </p:cNvPr>
            <p:cNvSpPr>
              <a:spLocks/>
            </p:cNvSpPr>
            <p:nvPr/>
          </p:nvSpPr>
          <p:spPr bwMode="auto">
            <a:xfrm flipH="1">
              <a:off x="6740936"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1" name="Freeform 29">
              <a:extLst>
                <a:ext uri="{FF2B5EF4-FFF2-40B4-BE49-F238E27FC236}">
                  <a16:creationId xmlns:a16="http://schemas.microsoft.com/office/drawing/2014/main" id="{E84CA57F-FCA6-4C7B-8760-905E893F0B4D}"/>
                </a:ext>
              </a:extLst>
            </p:cNvPr>
            <p:cNvSpPr>
              <a:spLocks/>
            </p:cNvSpPr>
            <p:nvPr/>
          </p:nvSpPr>
          <p:spPr bwMode="auto">
            <a:xfrm flipH="1">
              <a:off x="6305212"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2" name="Freeform 30">
              <a:extLst>
                <a:ext uri="{FF2B5EF4-FFF2-40B4-BE49-F238E27FC236}">
                  <a16:creationId xmlns:a16="http://schemas.microsoft.com/office/drawing/2014/main" id="{04B23132-24D5-45D5-8D5D-ABFCF82AEF81}"/>
                </a:ext>
              </a:extLst>
            </p:cNvPr>
            <p:cNvSpPr>
              <a:spLocks/>
            </p:cNvSpPr>
            <p:nvPr/>
          </p:nvSpPr>
          <p:spPr bwMode="auto">
            <a:xfrm flipH="1">
              <a:off x="5979072"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3" name="Freeform 31">
              <a:extLst>
                <a:ext uri="{FF2B5EF4-FFF2-40B4-BE49-F238E27FC236}">
                  <a16:creationId xmlns:a16="http://schemas.microsoft.com/office/drawing/2014/main" id="{1BFE2D4E-2F01-4812-91E4-4A3DCD067558}"/>
                </a:ext>
              </a:extLst>
            </p:cNvPr>
            <p:cNvSpPr>
              <a:spLocks/>
            </p:cNvSpPr>
            <p:nvPr/>
          </p:nvSpPr>
          <p:spPr bwMode="auto">
            <a:xfrm flipH="1">
              <a:off x="6412307"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4" name="Freeform 32">
              <a:extLst>
                <a:ext uri="{FF2B5EF4-FFF2-40B4-BE49-F238E27FC236}">
                  <a16:creationId xmlns:a16="http://schemas.microsoft.com/office/drawing/2014/main" id="{616787D7-48DF-4F58-88DE-FDCF48065F52}"/>
                </a:ext>
              </a:extLst>
            </p:cNvPr>
            <p:cNvSpPr>
              <a:spLocks/>
            </p:cNvSpPr>
            <p:nvPr/>
          </p:nvSpPr>
          <p:spPr bwMode="auto">
            <a:xfrm flipH="1">
              <a:off x="6086166"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5" name="Freeform 29">
              <a:extLst>
                <a:ext uri="{FF2B5EF4-FFF2-40B4-BE49-F238E27FC236}">
                  <a16:creationId xmlns:a16="http://schemas.microsoft.com/office/drawing/2014/main" id="{239E8565-CEDA-40B3-A95D-9C053AF7C629}"/>
                </a:ext>
              </a:extLst>
            </p:cNvPr>
            <p:cNvSpPr>
              <a:spLocks/>
            </p:cNvSpPr>
            <p:nvPr/>
          </p:nvSpPr>
          <p:spPr bwMode="auto">
            <a:xfrm flipH="1">
              <a:off x="5650444"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6" name="Freeform 30">
              <a:extLst>
                <a:ext uri="{FF2B5EF4-FFF2-40B4-BE49-F238E27FC236}">
                  <a16:creationId xmlns:a16="http://schemas.microsoft.com/office/drawing/2014/main" id="{75726EFC-E202-4C6E-A623-182690D5C6FB}"/>
                </a:ext>
              </a:extLst>
            </p:cNvPr>
            <p:cNvSpPr>
              <a:spLocks/>
            </p:cNvSpPr>
            <p:nvPr/>
          </p:nvSpPr>
          <p:spPr bwMode="auto">
            <a:xfrm flipH="1">
              <a:off x="5324303"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7" name="Freeform 31">
              <a:extLst>
                <a:ext uri="{FF2B5EF4-FFF2-40B4-BE49-F238E27FC236}">
                  <a16:creationId xmlns:a16="http://schemas.microsoft.com/office/drawing/2014/main" id="{AE07D73F-0FBB-4CC6-AAE5-FCE5AE42A8A6}"/>
                </a:ext>
              </a:extLst>
            </p:cNvPr>
            <p:cNvSpPr>
              <a:spLocks/>
            </p:cNvSpPr>
            <p:nvPr/>
          </p:nvSpPr>
          <p:spPr bwMode="auto">
            <a:xfrm flipH="1">
              <a:off x="5757538"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8" name="Freeform 32">
              <a:extLst>
                <a:ext uri="{FF2B5EF4-FFF2-40B4-BE49-F238E27FC236}">
                  <a16:creationId xmlns:a16="http://schemas.microsoft.com/office/drawing/2014/main" id="{14C1270F-0E67-42B6-AC5A-672BA742CCBF}"/>
                </a:ext>
              </a:extLst>
            </p:cNvPr>
            <p:cNvSpPr>
              <a:spLocks/>
            </p:cNvSpPr>
            <p:nvPr/>
          </p:nvSpPr>
          <p:spPr bwMode="auto">
            <a:xfrm flipH="1">
              <a:off x="5431398"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99" name="Freeform 29">
              <a:extLst>
                <a:ext uri="{FF2B5EF4-FFF2-40B4-BE49-F238E27FC236}">
                  <a16:creationId xmlns:a16="http://schemas.microsoft.com/office/drawing/2014/main" id="{534CAF96-30DC-4EB7-A93A-50DA5A4F2EB4}"/>
                </a:ext>
              </a:extLst>
            </p:cNvPr>
            <p:cNvSpPr>
              <a:spLocks/>
            </p:cNvSpPr>
            <p:nvPr/>
          </p:nvSpPr>
          <p:spPr bwMode="auto">
            <a:xfrm flipH="1">
              <a:off x="4995675"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0" name="Freeform 30">
              <a:extLst>
                <a:ext uri="{FF2B5EF4-FFF2-40B4-BE49-F238E27FC236}">
                  <a16:creationId xmlns:a16="http://schemas.microsoft.com/office/drawing/2014/main" id="{125C76F1-16D6-4905-B7FB-B5218F83B842}"/>
                </a:ext>
              </a:extLst>
            </p:cNvPr>
            <p:cNvSpPr>
              <a:spLocks/>
            </p:cNvSpPr>
            <p:nvPr/>
          </p:nvSpPr>
          <p:spPr bwMode="auto">
            <a:xfrm flipH="1">
              <a:off x="4669534"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1" name="Freeform 31">
              <a:extLst>
                <a:ext uri="{FF2B5EF4-FFF2-40B4-BE49-F238E27FC236}">
                  <a16:creationId xmlns:a16="http://schemas.microsoft.com/office/drawing/2014/main" id="{B3E03C26-E907-4B62-B931-C3A78968B51F}"/>
                </a:ext>
              </a:extLst>
            </p:cNvPr>
            <p:cNvSpPr>
              <a:spLocks/>
            </p:cNvSpPr>
            <p:nvPr/>
          </p:nvSpPr>
          <p:spPr bwMode="auto">
            <a:xfrm flipH="1">
              <a:off x="5102769"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2" name="Freeform 32">
              <a:extLst>
                <a:ext uri="{FF2B5EF4-FFF2-40B4-BE49-F238E27FC236}">
                  <a16:creationId xmlns:a16="http://schemas.microsoft.com/office/drawing/2014/main" id="{E1FC75F6-8CC4-485B-BC78-7D2330B3BBAB}"/>
                </a:ext>
              </a:extLst>
            </p:cNvPr>
            <p:cNvSpPr>
              <a:spLocks/>
            </p:cNvSpPr>
            <p:nvPr/>
          </p:nvSpPr>
          <p:spPr bwMode="auto">
            <a:xfrm flipH="1">
              <a:off x="4776629"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3" name="Freeform 521">
              <a:extLst>
                <a:ext uri="{FF2B5EF4-FFF2-40B4-BE49-F238E27FC236}">
                  <a16:creationId xmlns:a16="http://schemas.microsoft.com/office/drawing/2014/main" id="{970F6CC9-D98B-41E8-B148-FACF62CDB5FC}"/>
                </a:ext>
              </a:extLst>
            </p:cNvPr>
            <p:cNvSpPr>
              <a:spLocks/>
            </p:cNvSpPr>
            <p:nvPr/>
          </p:nvSpPr>
          <p:spPr bwMode="auto">
            <a:xfrm flipH="1">
              <a:off x="4340906"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4" name="Freeform 522">
              <a:extLst>
                <a:ext uri="{FF2B5EF4-FFF2-40B4-BE49-F238E27FC236}">
                  <a16:creationId xmlns:a16="http://schemas.microsoft.com/office/drawing/2014/main" id="{39471E83-CC9B-45BE-AAA7-F4A58772E036}"/>
                </a:ext>
              </a:extLst>
            </p:cNvPr>
            <p:cNvSpPr>
              <a:spLocks/>
            </p:cNvSpPr>
            <p:nvPr/>
          </p:nvSpPr>
          <p:spPr bwMode="auto">
            <a:xfrm flipH="1">
              <a:off x="4014765"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5" name="Freeform 523">
              <a:extLst>
                <a:ext uri="{FF2B5EF4-FFF2-40B4-BE49-F238E27FC236}">
                  <a16:creationId xmlns:a16="http://schemas.microsoft.com/office/drawing/2014/main" id="{9A221B38-7190-4F41-B393-A22B6DF3E675}"/>
                </a:ext>
              </a:extLst>
            </p:cNvPr>
            <p:cNvSpPr>
              <a:spLocks/>
            </p:cNvSpPr>
            <p:nvPr/>
          </p:nvSpPr>
          <p:spPr bwMode="auto">
            <a:xfrm flipH="1">
              <a:off x="4447999"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6" name="Freeform 524">
              <a:extLst>
                <a:ext uri="{FF2B5EF4-FFF2-40B4-BE49-F238E27FC236}">
                  <a16:creationId xmlns:a16="http://schemas.microsoft.com/office/drawing/2014/main" id="{1F59ACC4-4494-4672-ACC1-8A2C02F7B8CE}"/>
                </a:ext>
              </a:extLst>
            </p:cNvPr>
            <p:cNvSpPr>
              <a:spLocks/>
            </p:cNvSpPr>
            <p:nvPr/>
          </p:nvSpPr>
          <p:spPr bwMode="auto">
            <a:xfrm flipH="1">
              <a:off x="4121860"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7" name="Freeform 29">
              <a:extLst>
                <a:ext uri="{FF2B5EF4-FFF2-40B4-BE49-F238E27FC236}">
                  <a16:creationId xmlns:a16="http://schemas.microsoft.com/office/drawing/2014/main" id="{1AFC02B4-5C47-4F76-B5CE-2F12F0B9A16F}"/>
                </a:ext>
              </a:extLst>
            </p:cNvPr>
            <p:cNvSpPr>
              <a:spLocks/>
            </p:cNvSpPr>
            <p:nvPr/>
          </p:nvSpPr>
          <p:spPr bwMode="auto">
            <a:xfrm flipH="1">
              <a:off x="3686136"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8" name="Freeform 31">
              <a:extLst>
                <a:ext uri="{FF2B5EF4-FFF2-40B4-BE49-F238E27FC236}">
                  <a16:creationId xmlns:a16="http://schemas.microsoft.com/office/drawing/2014/main" id="{3C8F2F10-339A-4BC5-B9B5-2CB5F4C569E0}"/>
                </a:ext>
              </a:extLst>
            </p:cNvPr>
            <p:cNvSpPr>
              <a:spLocks/>
            </p:cNvSpPr>
            <p:nvPr/>
          </p:nvSpPr>
          <p:spPr bwMode="auto">
            <a:xfrm flipH="1">
              <a:off x="3793231"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09" name="Freeform 29">
              <a:extLst>
                <a:ext uri="{FF2B5EF4-FFF2-40B4-BE49-F238E27FC236}">
                  <a16:creationId xmlns:a16="http://schemas.microsoft.com/office/drawing/2014/main" id="{B57197C2-DCE7-408C-9419-70B75E96EA74}"/>
                </a:ext>
              </a:extLst>
            </p:cNvPr>
            <p:cNvSpPr>
              <a:spLocks/>
            </p:cNvSpPr>
            <p:nvPr/>
          </p:nvSpPr>
          <p:spPr bwMode="auto">
            <a:xfrm flipH="1">
              <a:off x="3357508"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0" name="Freeform 30">
              <a:extLst>
                <a:ext uri="{FF2B5EF4-FFF2-40B4-BE49-F238E27FC236}">
                  <a16:creationId xmlns:a16="http://schemas.microsoft.com/office/drawing/2014/main" id="{30EB9B17-B68D-4FE2-BF0E-6F6798D527D6}"/>
                </a:ext>
              </a:extLst>
            </p:cNvPr>
            <p:cNvSpPr>
              <a:spLocks/>
            </p:cNvSpPr>
            <p:nvPr/>
          </p:nvSpPr>
          <p:spPr bwMode="auto">
            <a:xfrm flipH="1">
              <a:off x="3031367"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1" name="Freeform 31">
              <a:extLst>
                <a:ext uri="{FF2B5EF4-FFF2-40B4-BE49-F238E27FC236}">
                  <a16:creationId xmlns:a16="http://schemas.microsoft.com/office/drawing/2014/main" id="{86B1E483-6FE2-43E3-AB5F-039CED079D85}"/>
                </a:ext>
              </a:extLst>
            </p:cNvPr>
            <p:cNvSpPr>
              <a:spLocks/>
            </p:cNvSpPr>
            <p:nvPr/>
          </p:nvSpPr>
          <p:spPr bwMode="auto">
            <a:xfrm flipH="1">
              <a:off x="3464602"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2" name="Freeform 32">
              <a:extLst>
                <a:ext uri="{FF2B5EF4-FFF2-40B4-BE49-F238E27FC236}">
                  <a16:creationId xmlns:a16="http://schemas.microsoft.com/office/drawing/2014/main" id="{FA62A1BF-A571-46C9-A11C-5AEE1C417817}"/>
                </a:ext>
              </a:extLst>
            </p:cNvPr>
            <p:cNvSpPr>
              <a:spLocks/>
            </p:cNvSpPr>
            <p:nvPr/>
          </p:nvSpPr>
          <p:spPr bwMode="auto">
            <a:xfrm flipH="1">
              <a:off x="3138462"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3" name="Freeform 29">
              <a:extLst>
                <a:ext uri="{FF2B5EF4-FFF2-40B4-BE49-F238E27FC236}">
                  <a16:creationId xmlns:a16="http://schemas.microsoft.com/office/drawing/2014/main" id="{2768E451-7777-4880-845E-F7B6BE7FA8F1}"/>
                </a:ext>
              </a:extLst>
            </p:cNvPr>
            <p:cNvSpPr>
              <a:spLocks/>
            </p:cNvSpPr>
            <p:nvPr/>
          </p:nvSpPr>
          <p:spPr bwMode="auto">
            <a:xfrm flipH="1">
              <a:off x="2702739"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4" name="Freeform 30">
              <a:extLst>
                <a:ext uri="{FF2B5EF4-FFF2-40B4-BE49-F238E27FC236}">
                  <a16:creationId xmlns:a16="http://schemas.microsoft.com/office/drawing/2014/main" id="{6AAA3D23-B21A-4993-A356-986EA1DE2862}"/>
                </a:ext>
              </a:extLst>
            </p:cNvPr>
            <p:cNvSpPr>
              <a:spLocks/>
            </p:cNvSpPr>
            <p:nvPr/>
          </p:nvSpPr>
          <p:spPr bwMode="auto">
            <a:xfrm flipH="1">
              <a:off x="2376598"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5" name="Freeform 31">
              <a:extLst>
                <a:ext uri="{FF2B5EF4-FFF2-40B4-BE49-F238E27FC236}">
                  <a16:creationId xmlns:a16="http://schemas.microsoft.com/office/drawing/2014/main" id="{F81C0D60-08CF-4B7F-A6C3-4C964E21CC3B}"/>
                </a:ext>
              </a:extLst>
            </p:cNvPr>
            <p:cNvSpPr>
              <a:spLocks/>
            </p:cNvSpPr>
            <p:nvPr/>
          </p:nvSpPr>
          <p:spPr bwMode="auto">
            <a:xfrm flipH="1">
              <a:off x="2809833"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6" name="Freeform 32">
              <a:extLst>
                <a:ext uri="{FF2B5EF4-FFF2-40B4-BE49-F238E27FC236}">
                  <a16:creationId xmlns:a16="http://schemas.microsoft.com/office/drawing/2014/main" id="{C779632A-3F99-4EEE-8779-C94FFD483CB1}"/>
                </a:ext>
              </a:extLst>
            </p:cNvPr>
            <p:cNvSpPr>
              <a:spLocks/>
            </p:cNvSpPr>
            <p:nvPr/>
          </p:nvSpPr>
          <p:spPr bwMode="auto">
            <a:xfrm flipH="1">
              <a:off x="2483693"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7" name="Freeform 29">
              <a:extLst>
                <a:ext uri="{FF2B5EF4-FFF2-40B4-BE49-F238E27FC236}">
                  <a16:creationId xmlns:a16="http://schemas.microsoft.com/office/drawing/2014/main" id="{88635CBC-DAAE-463A-A7FA-BDF471C23417}"/>
                </a:ext>
              </a:extLst>
            </p:cNvPr>
            <p:cNvSpPr>
              <a:spLocks/>
            </p:cNvSpPr>
            <p:nvPr/>
          </p:nvSpPr>
          <p:spPr bwMode="auto">
            <a:xfrm flipH="1">
              <a:off x="2047970"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8" name="Freeform 30">
              <a:extLst>
                <a:ext uri="{FF2B5EF4-FFF2-40B4-BE49-F238E27FC236}">
                  <a16:creationId xmlns:a16="http://schemas.microsoft.com/office/drawing/2014/main" id="{98EF7E55-704F-4D85-A12C-D8E593AD2D89}"/>
                </a:ext>
              </a:extLst>
            </p:cNvPr>
            <p:cNvSpPr>
              <a:spLocks/>
            </p:cNvSpPr>
            <p:nvPr/>
          </p:nvSpPr>
          <p:spPr bwMode="auto">
            <a:xfrm flipH="1">
              <a:off x="1721830"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19" name="Freeform 31">
              <a:extLst>
                <a:ext uri="{FF2B5EF4-FFF2-40B4-BE49-F238E27FC236}">
                  <a16:creationId xmlns:a16="http://schemas.microsoft.com/office/drawing/2014/main" id="{CFBBF037-13CE-44D7-B7F7-2EA00F92D08E}"/>
                </a:ext>
              </a:extLst>
            </p:cNvPr>
            <p:cNvSpPr>
              <a:spLocks/>
            </p:cNvSpPr>
            <p:nvPr/>
          </p:nvSpPr>
          <p:spPr bwMode="auto">
            <a:xfrm flipH="1">
              <a:off x="2155065"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0" name="Freeform 32">
              <a:extLst>
                <a:ext uri="{FF2B5EF4-FFF2-40B4-BE49-F238E27FC236}">
                  <a16:creationId xmlns:a16="http://schemas.microsoft.com/office/drawing/2014/main" id="{36C3D6C6-8C25-48FB-99D7-CDD4DA0E2DF9}"/>
                </a:ext>
              </a:extLst>
            </p:cNvPr>
            <p:cNvSpPr>
              <a:spLocks/>
            </p:cNvSpPr>
            <p:nvPr/>
          </p:nvSpPr>
          <p:spPr bwMode="auto">
            <a:xfrm flipH="1">
              <a:off x="1828924"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1" name="Freeform 29">
              <a:extLst>
                <a:ext uri="{FF2B5EF4-FFF2-40B4-BE49-F238E27FC236}">
                  <a16:creationId xmlns:a16="http://schemas.microsoft.com/office/drawing/2014/main" id="{BE4E4866-79AD-496A-B825-4FCF74DC7397}"/>
                </a:ext>
              </a:extLst>
            </p:cNvPr>
            <p:cNvSpPr>
              <a:spLocks/>
            </p:cNvSpPr>
            <p:nvPr/>
          </p:nvSpPr>
          <p:spPr bwMode="auto">
            <a:xfrm flipH="1">
              <a:off x="1393201"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2" name="Freeform 30">
              <a:extLst>
                <a:ext uri="{FF2B5EF4-FFF2-40B4-BE49-F238E27FC236}">
                  <a16:creationId xmlns:a16="http://schemas.microsoft.com/office/drawing/2014/main" id="{37624B24-B1BF-4103-8468-856B7D2F105E}"/>
                </a:ext>
              </a:extLst>
            </p:cNvPr>
            <p:cNvSpPr>
              <a:spLocks/>
            </p:cNvSpPr>
            <p:nvPr/>
          </p:nvSpPr>
          <p:spPr bwMode="auto">
            <a:xfrm flipH="1">
              <a:off x="1067060"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3" name="Freeform 31">
              <a:extLst>
                <a:ext uri="{FF2B5EF4-FFF2-40B4-BE49-F238E27FC236}">
                  <a16:creationId xmlns:a16="http://schemas.microsoft.com/office/drawing/2014/main" id="{285A91E1-96BC-42C3-AF9D-B9F2EDC3F72B}"/>
                </a:ext>
              </a:extLst>
            </p:cNvPr>
            <p:cNvSpPr>
              <a:spLocks/>
            </p:cNvSpPr>
            <p:nvPr/>
          </p:nvSpPr>
          <p:spPr bwMode="auto">
            <a:xfrm flipH="1">
              <a:off x="1500296"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4" name="Freeform 32">
              <a:extLst>
                <a:ext uri="{FF2B5EF4-FFF2-40B4-BE49-F238E27FC236}">
                  <a16:creationId xmlns:a16="http://schemas.microsoft.com/office/drawing/2014/main" id="{5B40AAB1-E0F8-4AC8-B294-77D343A3C257}"/>
                </a:ext>
              </a:extLst>
            </p:cNvPr>
            <p:cNvSpPr>
              <a:spLocks/>
            </p:cNvSpPr>
            <p:nvPr/>
          </p:nvSpPr>
          <p:spPr bwMode="auto">
            <a:xfrm flipH="1">
              <a:off x="1174155"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5" name="Freeform 543">
              <a:extLst>
                <a:ext uri="{FF2B5EF4-FFF2-40B4-BE49-F238E27FC236}">
                  <a16:creationId xmlns:a16="http://schemas.microsoft.com/office/drawing/2014/main" id="{15B45575-B0A8-4E1A-A502-6FBA948C5B2E}"/>
                </a:ext>
              </a:extLst>
            </p:cNvPr>
            <p:cNvSpPr>
              <a:spLocks/>
            </p:cNvSpPr>
            <p:nvPr/>
          </p:nvSpPr>
          <p:spPr bwMode="auto">
            <a:xfrm flipH="1">
              <a:off x="738433"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6" name="Freeform 544">
              <a:extLst>
                <a:ext uri="{FF2B5EF4-FFF2-40B4-BE49-F238E27FC236}">
                  <a16:creationId xmlns:a16="http://schemas.microsoft.com/office/drawing/2014/main" id="{F00C7CD9-4664-4851-B7E8-F320B38B6C14}"/>
                </a:ext>
              </a:extLst>
            </p:cNvPr>
            <p:cNvSpPr>
              <a:spLocks/>
            </p:cNvSpPr>
            <p:nvPr/>
          </p:nvSpPr>
          <p:spPr bwMode="auto">
            <a:xfrm flipH="1">
              <a:off x="412291"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7" name="Freeform 545">
              <a:extLst>
                <a:ext uri="{FF2B5EF4-FFF2-40B4-BE49-F238E27FC236}">
                  <a16:creationId xmlns:a16="http://schemas.microsoft.com/office/drawing/2014/main" id="{79E7243C-3F48-4917-A35D-F6B4760E0C5A}"/>
                </a:ext>
              </a:extLst>
            </p:cNvPr>
            <p:cNvSpPr>
              <a:spLocks/>
            </p:cNvSpPr>
            <p:nvPr/>
          </p:nvSpPr>
          <p:spPr bwMode="auto">
            <a:xfrm flipH="1">
              <a:off x="845526"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8" name="Freeform 546">
              <a:extLst>
                <a:ext uri="{FF2B5EF4-FFF2-40B4-BE49-F238E27FC236}">
                  <a16:creationId xmlns:a16="http://schemas.microsoft.com/office/drawing/2014/main" id="{0E06BBDA-92F4-4670-8013-AA005C5D468A}"/>
                </a:ext>
              </a:extLst>
            </p:cNvPr>
            <p:cNvSpPr>
              <a:spLocks/>
            </p:cNvSpPr>
            <p:nvPr/>
          </p:nvSpPr>
          <p:spPr bwMode="auto">
            <a:xfrm flipH="1">
              <a:off x="519387" y="10936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29" name="Freeform 29">
              <a:extLst>
                <a:ext uri="{FF2B5EF4-FFF2-40B4-BE49-F238E27FC236}">
                  <a16:creationId xmlns:a16="http://schemas.microsoft.com/office/drawing/2014/main" id="{AC7FC873-6A15-4A31-B5E9-3D3D3ED770A2}"/>
                </a:ext>
              </a:extLst>
            </p:cNvPr>
            <p:cNvSpPr>
              <a:spLocks/>
            </p:cNvSpPr>
            <p:nvPr/>
          </p:nvSpPr>
          <p:spPr bwMode="auto">
            <a:xfrm flipH="1">
              <a:off x="83663" y="10973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0" name="Freeform 31">
              <a:extLst>
                <a:ext uri="{FF2B5EF4-FFF2-40B4-BE49-F238E27FC236}">
                  <a16:creationId xmlns:a16="http://schemas.microsoft.com/office/drawing/2014/main" id="{F0A21B7E-B68B-43D9-A348-6A37C83E136E}"/>
                </a:ext>
              </a:extLst>
            </p:cNvPr>
            <p:cNvSpPr>
              <a:spLocks/>
            </p:cNvSpPr>
            <p:nvPr/>
          </p:nvSpPr>
          <p:spPr bwMode="auto">
            <a:xfrm flipH="1">
              <a:off x="190757" y="10936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3" name="Freeform 30">
              <a:extLst>
                <a:ext uri="{FF2B5EF4-FFF2-40B4-BE49-F238E27FC236}">
                  <a16:creationId xmlns:a16="http://schemas.microsoft.com/office/drawing/2014/main" id="{0505EC1E-71A0-4757-AA67-CB066898004A}"/>
                </a:ext>
              </a:extLst>
            </p:cNvPr>
            <p:cNvSpPr>
              <a:spLocks/>
            </p:cNvSpPr>
            <p:nvPr/>
          </p:nvSpPr>
          <p:spPr bwMode="auto">
            <a:xfrm flipH="1">
              <a:off x="11874480"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4" name="Freeform 32">
              <a:extLst>
                <a:ext uri="{FF2B5EF4-FFF2-40B4-BE49-F238E27FC236}">
                  <a16:creationId xmlns:a16="http://schemas.microsoft.com/office/drawing/2014/main" id="{5552218F-8F2F-4BED-818B-B48D43F0B16E}"/>
                </a:ext>
              </a:extLst>
            </p:cNvPr>
            <p:cNvSpPr>
              <a:spLocks/>
            </p:cNvSpPr>
            <p:nvPr/>
          </p:nvSpPr>
          <p:spPr bwMode="auto">
            <a:xfrm flipH="1">
              <a:off x="11981575"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5" name="Freeform 403">
              <a:extLst>
                <a:ext uri="{FF2B5EF4-FFF2-40B4-BE49-F238E27FC236}">
                  <a16:creationId xmlns:a16="http://schemas.microsoft.com/office/drawing/2014/main" id="{D1FB006D-7447-48B6-BC17-46267D0B98F5}"/>
                </a:ext>
              </a:extLst>
            </p:cNvPr>
            <p:cNvSpPr>
              <a:spLocks/>
            </p:cNvSpPr>
            <p:nvPr/>
          </p:nvSpPr>
          <p:spPr bwMode="auto">
            <a:xfrm flipH="1">
              <a:off x="11545853"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6" name="Freeform 404">
              <a:extLst>
                <a:ext uri="{FF2B5EF4-FFF2-40B4-BE49-F238E27FC236}">
                  <a16:creationId xmlns:a16="http://schemas.microsoft.com/office/drawing/2014/main" id="{61FF96BF-D17A-4E41-8CF2-1C39CBCA3938}"/>
                </a:ext>
              </a:extLst>
            </p:cNvPr>
            <p:cNvSpPr>
              <a:spLocks/>
            </p:cNvSpPr>
            <p:nvPr/>
          </p:nvSpPr>
          <p:spPr bwMode="auto">
            <a:xfrm flipH="1">
              <a:off x="11219711"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7" name="Freeform 405">
              <a:extLst>
                <a:ext uri="{FF2B5EF4-FFF2-40B4-BE49-F238E27FC236}">
                  <a16:creationId xmlns:a16="http://schemas.microsoft.com/office/drawing/2014/main" id="{F69EA0B0-D8F2-484D-8C6B-3E65F5200399}"/>
                </a:ext>
              </a:extLst>
            </p:cNvPr>
            <p:cNvSpPr>
              <a:spLocks/>
            </p:cNvSpPr>
            <p:nvPr/>
          </p:nvSpPr>
          <p:spPr bwMode="auto">
            <a:xfrm flipH="1">
              <a:off x="11652945"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8" name="Freeform 406">
              <a:extLst>
                <a:ext uri="{FF2B5EF4-FFF2-40B4-BE49-F238E27FC236}">
                  <a16:creationId xmlns:a16="http://schemas.microsoft.com/office/drawing/2014/main" id="{077EC9E4-3943-4C91-BEB3-C0C847359988}"/>
                </a:ext>
              </a:extLst>
            </p:cNvPr>
            <p:cNvSpPr>
              <a:spLocks/>
            </p:cNvSpPr>
            <p:nvPr/>
          </p:nvSpPr>
          <p:spPr bwMode="auto">
            <a:xfrm flipH="1">
              <a:off x="11326806"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89" name="Freeform 29">
              <a:extLst>
                <a:ext uri="{FF2B5EF4-FFF2-40B4-BE49-F238E27FC236}">
                  <a16:creationId xmlns:a16="http://schemas.microsoft.com/office/drawing/2014/main" id="{C772453A-CA0A-4192-809C-1BBC4B26C8E6}"/>
                </a:ext>
              </a:extLst>
            </p:cNvPr>
            <p:cNvSpPr>
              <a:spLocks/>
            </p:cNvSpPr>
            <p:nvPr/>
          </p:nvSpPr>
          <p:spPr bwMode="auto">
            <a:xfrm flipH="1">
              <a:off x="10891083"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0" name="Freeform 31">
              <a:extLst>
                <a:ext uri="{FF2B5EF4-FFF2-40B4-BE49-F238E27FC236}">
                  <a16:creationId xmlns:a16="http://schemas.microsoft.com/office/drawing/2014/main" id="{A505ED5C-83DB-45E9-9B45-09451403E1C9}"/>
                </a:ext>
              </a:extLst>
            </p:cNvPr>
            <p:cNvSpPr>
              <a:spLocks/>
            </p:cNvSpPr>
            <p:nvPr/>
          </p:nvSpPr>
          <p:spPr bwMode="auto">
            <a:xfrm flipH="1">
              <a:off x="10998177"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1" name="Freeform 29">
              <a:extLst>
                <a:ext uri="{FF2B5EF4-FFF2-40B4-BE49-F238E27FC236}">
                  <a16:creationId xmlns:a16="http://schemas.microsoft.com/office/drawing/2014/main" id="{57C850A7-ACFC-4CDD-8757-A3229D5DB42E}"/>
                </a:ext>
              </a:extLst>
            </p:cNvPr>
            <p:cNvSpPr>
              <a:spLocks/>
            </p:cNvSpPr>
            <p:nvPr/>
          </p:nvSpPr>
          <p:spPr bwMode="auto">
            <a:xfrm flipH="1">
              <a:off x="10562455"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2" name="Freeform 30">
              <a:extLst>
                <a:ext uri="{FF2B5EF4-FFF2-40B4-BE49-F238E27FC236}">
                  <a16:creationId xmlns:a16="http://schemas.microsoft.com/office/drawing/2014/main" id="{A8588D13-D9C9-4760-A976-F6E680ADCAFD}"/>
                </a:ext>
              </a:extLst>
            </p:cNvPr>
            <p:cNvSpPr>
              <a:spLocks/>
            </p:cNvSpPr>
            <p:nvPr/>
          </p:nvSpPr>
          <p:spPr bwMode="auto">
            <a:xfrm flipH="1">
              <a:off x="10236313"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3" name="Freeform 31">
              <a:extLst>
                <a:ext uri="{FF2B5EF4-FFF2-40B4-BE49-F238E27FC236}">
                  <a16:creationId xmlns:a16="http://schemas.microsoft.com/office/drawing/2014/main" id="{180833DC-1CFB-41CA-90B2-2CCE86E83D92}"/>
                </a:ext>
              </a:extLst>
            </p:cNvPr>
            <p:cNvSpPr>
              <a:spLocks/>
            </p:cNvSpPr>
            <p:nvPr/>
          </p:nvSpPr>
          <p:spPr bwMode="auto">
            <a:xfrm flipH="1">
              <a:off x="10669548"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4" name="Freeform 32">
              <a:extLst>
                <a:ext uri="{FF2B5EF4-FFF2-40B4-BE49-F238E27FC236}">
                  <a16:creationId xmlns:a16="http://schemas.microsoft.com/office/drawing/2014/main" id="{7D64AF77-4D5D-4817-B827-B11D44AAD28A}"/>
                </a:ext>
              </a:extLst>
            </p:cNvPr>
            <p:cNvSpPr>
              <a:spLocks/>
            </p:cNvSpPr>
            <p:nvPr/>
          </p:nvSpPr>
          <p:spPr bwMode="auto">
            <a:xfrm flipH="1">
              <a:off x="10343408"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5" name="Freeform 29">
              <a:extLst>
                <a:ext uri="{FF2B5EF4-FFF2-40B4-BE49-F238E27FC236}">
                  <a16:creationId xmlns:a16="http://schemas.microsoft.com/office/drawing/2014/main" id="{1EBE0504-4F94-4B68-B004-7CE88CA86BAF}"/>
                </a:ext>
              </a:extLst>
            </p:cNvPr>
            <p:cNvSpPr>
              <a:spLocks/>
            </p:cNvSpPr>
            <p:nvPr/>
          </p:nvSpPr>
          <p:spPr bwMode="auto">
            <a:xfrm flipH="1">
              <a:off x="9907685"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6" name="Freeform 30">
              <a:extLst>
                <a:ext uri="{FF2B5EF4-FFF2-40B4-BE49-F238E27FC236}">
                  <a16:creationId xmlns:a16="http://schemas.microsoft.com/office/drawing/2014/main" id="{A3F3D72F-364F-4F43-BDC8-57961723519C}"/>
                </a:ext>
              </a:extLst>
            </p:cNvPr>
            <p:cNvSpPr>
              <a:spLocks/>
            </p:cNvSpPr>
            <p:nvPr/>
          </p:nvSpPr>
          <p:spPr bwMode="auto">
            <a:xfrm flipH="1">
              <a:off x="9581544"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7" name="Freeform 31">
              <a:extLst>
                <a:ext uri="{FF2B5EF4-FFF2-40B4-BE49-F238E27FC236}">
                  <a16:creationId xmlns:a16="http://schemas.microsoft.com/office/drawing/2014/main" id="{A5E0DE00-7E2C-43F3-A74D-D9BBABA1A65C}"/>
                </a:ext>
              </a:extLst>
            </p:cNvPr>
            <p:cNvSpPr>
              <a:spLocks/>
            </p:cNvSpPr>
            <p:nvPr/>
          </p:nvSpPr>
          <p:spPr bwMode="auto">
            <a:xfrm flipH="1">
              <a:off x="10014780"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8" name="Freeform 32">
              <a:extLst>
                <a:ext uri="{FF2B5EF4-FFF2-40B4-BE49-F238E27FC236}">
                  <a16:creationId xmlns:a16="http://schemas.microsoft.com/office/drawing/2014/main" id="{3CB09C05-AFE1-4043-9CEA-554A825CB4D9}"/>
                </a:ext>
              </a:extLst>
            </p:cNvPr>
            <p:cNvSpPr>
              <a:spLocks/>
            </p:cNvSpPr>
            <p:nvPr/>
          </p:nvSpPr>
          <p:spPr bwMode="auto">
            <a:xfrm flipH="1">
              <a:off x="9688639"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499" name="Freeform 29">
              <a:extLst>
                <a:ext uri="{FF2B5EF4-FFF2-40B4-BE49-F238E27FC236}">
                  <a16:creationId xmlns:a16="http://schemas.microsoft.com/office/drawing/2014/main" id="{32F82255-1C6C-4F2D-AFF6-0DEFB9BB382B}"/>
                </a:ext>
              </a:extLst>
            </p:cNvPr>
            <p:cNvSpPr>
              <a:spLocks/>
            </p:cNvSpPr>
            <p:nvPr/>
          </p:nvSpPr>
          <p:spPr bwMode="auto">
            <a:xfrm flipH="1">
              <a:off x="9252916"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0" name="Freeform 30">
              <a:extLst>
                <a:ext uri="{FF2B5EF4-FFF2-40B4-BE49-F238E27FC236}">
                  <a16:creationId xmlns:a16="http://schemas.microsoft.com/office/drawing/2014/main" id="{90ED368B-C56C-4638-BDED-57AAE97B4447}"/>
                </a:ext>
              </a:extLst>
            </p:cNvPr>
            <p:cNvSpPr>
              <a:spLocks/>
            </p:cNvSpPr>
            <p:nvPr/>
          </p:nvSpPr>
          <p:spPr bwMode="auto">
            <a:xfrm flipH="1">
              <a:off x="8926775"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1" name="Freeform 31">
              <a:extLst>
                <a:ext uri="{FF2B5EF4-FFF2-40B4-BE49-F238E27FC236}">
                  <a16:creationId xmlns:a16="http://schemas.microsoft.com/office/drawing/2014/main" id="{F78D68BB-3538-45D3-877E-773442DC114F}"/>
                </a:ext>
              </a:extLst>
            </p:cNvPr>
            <p:cNvSpPr>
              <a:spLocks/>
            </p:cNvSpPr>
            <p:nvPr/>
          </p:nvSpPr>
          <p:spPr bwMode="auto">
            <a:xfrm flipH="1">
              <a:off x="9360011"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2" name="Freeform 32">
              <a:extLst>
                <a:ext uri="{FF2B5EF4-FFF2-40B4-BE49-F238E27FC236}">
                  <a16:creationId xmlns:a16="http://schemas.microsoft.com/office/drawing/2014/main" id="{DE8D0B18-51B4-4B08-B7EC-C0CAEC9919D8}"/>
                </a:ext>
              </a:extLst>
            </p:cNvPr>
            <p:cNvSpPr>
              <a:spLocks/>
            </p:cNvSpPr>
            <p:nvPr/>
          </p:nvSpPr>
          <p:spPr bwMode="auto">
            <a:xfrm flipH="1">
              <a:off x="9033870"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3" name="Freeform 29">
              <a:extLst>
                <a:ext uri="{FF2B5EF4-FFF2-40B4-BE49-F238E27FC236}">
                  <a16:creationId xmlns:a16="http://schemas.microsoft.com/office/drawing/2014/main" id="{FE69D609-E608-42DA-848F-C13313CA2E86}"/>
                </a:ext>
              </a:extLst>
            </p:cNvPr>
            <p:cNvSpPr>
              <a:spLocks/>
            </p:cNvSpPr>
            <p:nvPr/>
          </p:nvSpPr>
          <p:spPr bwMode="auto">
            <a:xfrm flipH="1">
              <a:off x="8598148"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4" name="Freeform 30">
              <a:extLst>
                <a:ext uri="{FF2B5EF4-FFF2-40B4-BE49-F238E27FC236}">
                  <a16:creationId xmlns:a16="http://schemas.microsoft.com/office/drawing/2014/main" id="{AE2C51F5-C918-4FEB-9816-FB44F800658D}"/>
                </a:ext>
              </a:extLst>
            </p:cNvPr>
            <p:cNvSpPr>
              <a:spLocks/>
            </p:cNvSpPr>
            <p:nvPr/>
          </p:nvSpPr>
          <p:spPr bwMode="auto">
            <a:xfrm flipH="1">
              <a:off x="8272007"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5" name="Freeform 31">
              <a:extLst>
                <a:ext uri="{FF2B5EF4-FFF2-40B4-BE49-F238E27FC236}">
                  <a16:creationId xmlns:a16="http://schemas.microsoft.com/office/drawing/2014/main" id="{BDA39113-B17F-4E4F-A0A5-142A76BF7D33}"/>
                </a:ext>
              </a:extLst>
            </p:cNvPr>
            <p:cNvSpPr>
              <a:spLocks/>
            </p:cNvSpPr>
            <p:nvPr/>
          </p:nvSpPr>
          <p:spPr bwMode="auto">
            <a:xfrm flipH="1">
              <a:off x="8705242"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6" name="Freeform 32">
              <a:extLst>
                <a:ext uri="{FF2B5EF4-FFF2-40B4-BE49-F238E27FC236}">
                  <a16:creationId xmlns:a16="http://schemas.microsoft.com/office/drawing/2014/main" id="{0549CF8D-2955-4DCF-89C6-A4A5D9D945A4}"/>
                </a:ext>
              </a:extLst>
            </p:cNvPr>
            <p:cNvSpPr>
              <a:spLocks/>
            </p:cNvSpPr>
            <p:nvPr/>
          </p:nvSpPr>
          <p:spPr bwMode="auto">
            <a:xfrm flipH="1">
              <a:off x="8379101"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7" name="Freeform 425">
              <a:extLst>
                <a:ext uri="{FF2B5EF4-FFF2-40B4-BE49-F238E27FC236}">
                  <a16:creationId xmlns:a16="http://schemas.microsoft.com/office/drawing/2014/main" id="{C27AE4E9-D86B-4032-BEF1-8302F2A98428}"/>
                </a:ext>
              </a:extLst>
            </p:cNvPr>
            <p:cNvSpPr>
              <a:spLocks/>
            </p:cNvSpPr>
            <p:nvPr/>
          </p:nvSpPr>
          <p:spPr bwMode="auto">
            <a:xfrm flipH="1">
              <a:off x="7943379"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8" name="Freeform 426">
              <a:extLst>
                <a:ext uri="{FF2B5EF4-FFF2-40B4-BE49-F238E27FC236}">
                  <a16:creationId xmlns:a16="http://schemas.microsoft.com/office/drawing/2014/main" id="{9B59B0E4-B884-4807-B731-5DD8C8318FDD}"/>
                </a:ext>
              </a:extLst>
            </p:cNvPr>
            <p:cNvSpPr>
              <a:spLocks/>
            </p:cNvSpPr>
            <p:nvPr/>
          </p:nvSpPr>
          <p:spPr bwMode="auto">
            <a:xfrm flipH="1">
              <a:off x="7617237"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09" name="Freeform 427">
              <a:extLst>
                <a:ext uri="{FF2B5EF4-FFF2-40B4-BE49-F238E27FC236}">
                  <a16:creationId xmlns:a16="http://schemas.microsoft.com/office/drawing/2014/main" id="{421DA6DF-1688-4B28-8A93-CF30836F581E}"/>
                </a:ext>
              </a:extLst>
            </p:cNvPr>
            <p:cNvSpPr>
              <a:spLocks/>
            </p:cNvSpPr>
            <p:nvPr/>
          </p:nvSpPr>
          <p:spPr bwMode="auto">
            <a:xfrm flipH="1">
              <a:off x="8050472"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0" name="Freeform 428">
              <a:extLst>
                <a:ext uri="{FF2B5EF4-FFF2-40B4-BE49-F238E27FC236}">
                  <a16:creationId xmlns:a16="http://schemas.microsoft.com/office/drawing/2014/main" id="{7DBC9D7A-990D-4EB3-BB41-AF524D863D55}"/>
                </a:ext>
              </a:extLst>
            </p:cNvPr>
            <p:cNvSpPr>
              <a:spLocks/>
            </p:cNvSpPr>
            <p:nvPr/>
          </p:nvSpPr>
          <p:spPr bwMode="auto">
            <a:xfrm flipH="1">
              <a:off x="7724332" y="109362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1" name="Freeform 29">
              <a:extLst>
                <a:ext uri="{FF2B5EF4-FFF2-40B4-BE49-F238E27FC236}">
                  <a16:creationId xmlns:a16="http://schemas.microsoft.com/office/drawing/2014/main" id="{CD10BADB-C74B-4DDC-BC8A-370CF75C6E2F}"/>
                </a:ext>
              </a:extLst>
            </p:cNvPr>
            <p:cNvSpPr>
              <a:spLocks/>
            </p:cNvSpPr>
            <p:nvPr/>
          </p:nvSpPr>
          <p:spPr bwMode="auto">
            <a:xfrm flipH="1">
              <a:off x="7288609" y="109735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2" name="Freeform 31">
              <a:extLst>
                <a:ext uri="{FF2B5EF4-FFF2-40B4-BE49-F238E27FC236}">
                  <a16:creationId xmlns:a16="http://schemas.microsoft.com/office/drawing/2014/main" id="{36CD42B8-8600-48C7-88C2-93E307AF600F}"/>
                </a:ext>
              </a:extLst>
            </p:cNvPr>
            <p:cNvSpPr>
              <a:spLocks/>
            </p:cNvSpPr>
            <p:nvPr/>
          </p:nvSpPr>
          <p:spPr bwMode="auto">
            <a:xfrm flipH="1">
              <a:off x="7395703" y="109362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9" name="Group 1808">
            <a:extLst>
              <a:ext uri="{FF2B5EF4-FFF2-40B4-BE49-F238E27FC236}">
                <a16:creationId xmlns:a16="http://schemas.microsoft.com/office/drawing/2014/main" id="{800BFD97-21DF-408D-9CD6-4059272BD1AA}"/>
              </a:ext>
            </a:extLst>
          </p:cNvPr>
          <p:cNvGrpSpPr/>
          <p:nvPr userDrawn="1"/>
        </p:nvGrpSpPr>
        <p:grpSpPr>
          <a:xfrm>
            <a:off x="85341" y="1518650"/>
            <a:ext cx="12250686" cy="180153"/>
            <a:chOff x="83663" y="1383929"/>
            <a:chExt cx="12009863" cy="176637"/>
          </a:xfrm>
        </p:grpSpPr>
        <p:sp>
          <p:nvSpPr>
            <p:cNvPr id="631" name="Freeform 29">
              <a:extLst>
                <a:ext uri="{FF2B5EF4-FFF2-40B4-BE49-F238E27FC236}">
                  <a16:creationId xmlns:a16="http://schemas.microsoft.com/office/drawing/2014/main" id="{275AE894-5F57-4756-B8B0-F6732601DAD5}"/>
                </a:ext>
              </a:extLst>
            </p:cNvPr>
            <p:cNvSpPr>
              <a:spLocks/>
            </p:cNvSpPr>
            <p:nvPr/>
          </p:nvSpPr>
          <p:spPr bwMode="auto">
            <a:xfrm>
              <a:off x="305196"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2" name="Freeform 30">
              <a:extLst>
                <a:ext uri="{FF2B5EF4-FFF2-40B4-BE49-F238E27FC236}">
                  <a16:creationId xmlns:a16="http://schemas.microsoft.com/office/drawing/2014/main" id="{0166BA60-A5D3-4D55-9706-8973748CF404}"/>
                </a:ext>
              </a:extLst>
            </p:cNvPr>
            <p:cNvSpPr>
              <a:spLocks/>
            </p:cNvSpPr>
            <p:nvPr/>
          </p:nvSpPr>
          <p:spPr bwMode="auto">
            <a:xfrm>
              <a:off x="631337"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3" name="Freeform 31">
              <a:extLst>
                <a:ext uri="{FF2B5EF4-FFF2-40B4-BE49-F238E27FC236}">
                  <a16:creationId xmlns:a16="http://schemas.microsoft.com/office/drawing/2014/main" id="{3BD0BB31-B483-4368-8B7D-0FEFA5ED3534}"/>
                </a:ext>
              </a:extLst>
            </p:cNvPr>
            <p:cNvSpPr>
              <a:spLocks/>
            </p:cNvSpPr>
            <p:nvPr/>
          </p:nvSpPr>
          <p:spPr bwMode="auto">
            <a:xfrm>
              <a:off x="83663"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4" name="Freeform 32">
              <a:extLst>
                <a:ext uri="{FF2B5EF4-FFF2-40B4-BE49-F238E27FC236}">
                  <a16:creationId xmlns:a16="http://schemas.microsoft.com/office/drawing/2014/main" id="{3856F6D3-7640-48C3-9083-930CF8B7F128}"/>
                </a:ext>
              </a:extLst>
            </p:cNvPr>
            <p:cNvSpPr>
              <a:spLocks/>
            </p:cNvSpPr>
            <p:nvPr/>
          </p:nvSpPr>
          <p:spPr bwMode="auto">
            <a:xfrm>
              <a:off x="412290"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5" name="Freeform 29">
              <a:extLst>
                <a:ext uri="{FF2B5EF4-FFF2-40B4-BE49-F238E27FC236}">
                  <a16:creationId xmlns:a16="http://schemas.microsoft.com/office/drawing/2014/main" id="{598B339C-C84C-4965-95AF-9B5CC64EF94B}"/>
                </a:ext>
              </a:extLst>
            </p:cNvPr>
            <p:cNvSpPr>
              <a:spLocks/>
            </p:cNvSpPr>
            <p:nvPr/>
          </p:nvSpPr>
          <p:spPr bwMode="auto">
            <a:xfrm>
              <a:off x="959966"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6" name="Freeform 30">
              <a:extLst>
                <a:ext uri="{FF2B5EF4-FFF2-40B4-BE49-F238E27FC236}">
                  <a16:creationId xmlns:a16="http://schemas.microsoft.com/office/drawing/2014/main" id="{5EED12BE-03A9-4E74-8A0C-FE0F8C417CC5}"/>
                </a:ext>
              </a:extLst>
            </p:cNvPr>
            <p:cNvSpPr>
              <a:spLocks/>
            </p:cNvSpPr>
            <p:nvPr/>
          </p:nvSpPr>
          <p:spPr bwMode="auto">
            <a:xfrm>
              <a:off x="1286106"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7" name="Freeform 31">
              <a:extLst>
                <a:ext uri="{FF2B5EF4-FFF2-40B4-BE49-F238E27FC236}">
                  <a16:creationId xmlns:a16="http://schemas.microsoft.com/office/drawing/2014/main" id="{6A6AFD3A-377D-4963-ADA2-D5ABA7D2F436}"/>
                </a:ext>
              </a:extLst>
            </p:cNvPr>
            <p:cNvSpPr>
              <a:spLocks/>
            </p:cNvSpPr>
            <p:nvPr/>
          </p:nvSpPr>
          <p:spPr bwMode="auto">
            <a:xfrm>
              <a:off x="738432"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8" name="Freeform 32">
              <a:extLst>
                <a:ext uri="{FF2B5EF4-FFF2-40B4-BE49-F238E27FC236}">
                  <a16:creationId xmlns:a16="http://schemas.microsoft.com/office/drawing/2014/main" id="{792AFD11-4544-4C5B-B631-6C472C82AB2F}"/>
                </a:ext>
              </a:extLst>
            </p:cNvPr>
            <p:cNvSpPr>
              <a:spLocks/>
            </p:cNvSpPr>
            <p:nvPr/>
          </p:nvSpPr>
          <p:spPr bwMode="auto">
            <a:xfrm>
              <a:off x="1067060"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39" name="Freeform 29">
              <a:extLst>
                <a:ext uri="{FF2B5EF4-FFF2-40B4-BE49-F238E27FC236}">
                  <a16:creationId xmlns:a16="http://schemas.microsoft.com/office/drawing/2014/main" id="{A3D52F42-FAFE-4C52-BFC5-14C28EB01F70}"/>
                </a:ext>
              </a:extLst>
            </p:cNvPr>
            <p:cNvSpPr>
              <a:spLocks/>
            </p:cNvSpPr>
            <p:nvPr/>
          </p:nvSpPr>
          <p:spPr bwMode="auto">
            <a:xfrm>
              <a:off x="1614734"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0" name="Freeform 30">
              <a:extLst>
                <a:ext uri="{FF2B5EF4-FFF2-40B4-BE49-F238E27FC236}">
                  <a16:creationId xmlns:a16="http://schemas.microsoft.com/office/drawing/2014/main" id="{A4E994EF-C8B5-4CD5-8E60-619E0312D946}"/>
                </a:ext>
              </a:extLst>
            </p:cNvPr>
            <p:cNvSpPr>
              <a:spLocks/>
            </p:cNvSpPr>
            <p:nvPr/>
          </p:nvSpPr>
          <p:spPr bwMode="auto">
            <a:xfrm>
              <a:off x="1940875"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1" name="Freeform 31">
              <a:extLst>
                <a:ext uri="{FF2B5EF4-FFF2-40B4-BE49-F238E27FC236}">
                  <a16:creationId xmlns:a16="http://schemas.microsoft.com/office/drawing/2014/main" id="{CB58488A-5B2A-468A-9126-1CA4120C8521}"/>
                </a:ext>
              </a:extLst>
            </p:cNvPr>
            <p:cNvSpPr>
              <a:spLocks/>
            </p:cNvSpPr>
            <p:nvPr/>
          </p:nvSpPr>
          <p:spPr bwMode="auto">
            <a:xfrm>
              <a:off x="1393201"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2" name="Freeform 32">
              <a:extLst>
                <a:ext uri="{FF2B5EF4-FFF2-40B4-BE49-F238E27FC236}">
                  <a16:creationId xmlns:a16="http://schemas.microsoft.com/office/drawing/2014/main" id="{EF59B971-147D-4A34-8D71-E2253172F1EE}"/>
                </a:ext>
              </a:extLst>
            </p:cNvPr>
            <p:cNvSpPr>
              <a:spLocks/>
            </p:cNvSpPr>
            <p:nvPr/>
          </p:nvSpPr>
          <p:spPr bwMode="auto">
            <a:xfrm>
              <a:off x="1721829"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3" name="Freeform 29">
              <a:extLst>
                <a:ext uri="{FF2B5EF4-FFF2-40B4-BE49-F238E27FC236}">
                  <a16:creationId xmlns:a16="http://schemas.microsoft.com/office/drawing/2014/main" id="{0BC106F8-8EAA-4A25-B8AA-1611996CD9F3}"/>
                </a:ext>
              </a:extLst>
            </p:cNvPr>
            <p:cNvSpPr>
              <a:spLocks/>
            </p:cNvSpPr>
            <p:nvPr/>
          </p:nvSpPr>
          <p:spPr bwMode="auto">
            <a:xfrm>
              <a:off x="2269503"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4" name="Freeform 30">
              <a:extLst>
                <a:ext uri="{FF2B5EF4-FFF2-40B4-BE49-F238E27FC236}">
                  <a16:creationId xmlns:a16="http://schemas.microsoft.com/office/drawing/2014/main" id="{4040D904-A251-4694-9A8C-ED1158A97BC6}"/>
                </a:ext>
              </a:extLst>
            </p:cNvPr>
            <p:cNvSpPr>
              <a:spLocks/>
            </p:cNvSpPr>
            <p:nvPr/>
          </p:nvSpPr>
          <p:spPr bwMode="auto">
            <a:xfrm>
              <a:off x="2595644"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5" name="Freeform 31">
              <a:extLst>
                <a:ext uri="{FF2B5EF4-FFF2-40B4-BE49-F238E27FC236}">
                  <a16:creationId xmlns:a16="http://schemas.microsoft.com/office/drawing/2014/main" id="{271711D7-B927-4900-81C5-CB35D576682D}"/>
                </a:ext>
              </a:extLst>
            </p:cNvPr>
            <p:cNvSpPr>
              <a:spLocks/>
            </p:cNvSpPr>
            <p:nvPr/>
          </p:nvSpPr>
          <p:spPr bwMode="auto">
            <a:xfrm>
              <a:off x="2047969"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6" name="Freeform 32">
              <a:extLst>
                <a:ext uri="{FF2B5EF4-FFF2-40B4-BE49-F238E27FC236}">
                  <a16:creationId xmlns:a16="http://schemas.microsoft.com/office/drawing/2014/main" id="{B15E34E8-1921-4DAD-97C1-95AF17EF929F}"/>
                </a:ext>
              </a:extLst>
            </p:cNvPr>
            <p:cNvSpPr>
              <a:spLocks/>
            </p:cNvSpPr>
            <p:nvPr/>
          </p:nvSpPr>
          <p:spPr bwMode="auto">
            <a:xfrm>
              <a:off x="2376598"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7" name="Freeform 565">
              <a:extLst>
                <a:ext uri="{FF2B5EF4-FFF2-40B4-BE49-F238E27FC236}">
                  <a16:creationId xmlns:a16="http://schemas.microsoft.com/office/drawing/2014/main" id="{F301E858-F59A-4C3B-8612-147F91249500}"/>
                </a:ext>
              </a:extLst>
            </p:cNvPr>
            <p:cNvSpPr>
              <a:spLocks/>
            </p:cNvSpPr>
            <p:nvPr/>
          </p:nvSpPr>
          <p:spPr bwMode="auto">
            <a:xfrm>
              <a:off x="2924272"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8" name="Freeform 566">
              <a:extLst>
                <a:ext uri="{FF2B5EF4-FFF2-40B4-BE49-F238E27FC236}">
                  <a16:creationId xmlns:a16="http://schemas.microsoft.com/office/drawing/2014/main" id="{4C61B98D-9D7B-455A-9B97-304E919E42BE}"/>
                </a:ext>
              </a:extLst>
            </p:cNvPr>
            <p:cNvSpPr>
              <a:spLocks/>
            </p:cNvSpPr>
            <p:nvPr/>
          </p:nvSpPr>
          <p:spPr bwMode="auto">
            <a:xfrm>
              <a:off x="3250413"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49" name="Freeform 567">
              <a:extLst>
                <a:ext uri="{FF2B5EF4-FFF2-40B4-BE49-F238E27FC236}">
                  <a16:creationId xmlns:a16="http://schemas.microsoft.com/office/drawing/2014/main" id="{A97BF01D-6B6E-405D-AF65-BEC15DE4BAE8}"/>
                </a:ext>
              </a:extLst>
            </p:cNvPr>
            <p:cNvSpPr>
              <a:spLocks/>
            </p:cNvSpPr>
            <p:nvPr/>
          </p:nvSpPr>
          <p:spPr bwMode="auto">
            <a:xfrm>
              <a:off x="2702739"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0" name="Freeform 568">
              <a:extLst>
                <a:ext uri="{FF2B5EF4-FFF2-40B4-BE49-F238E27FC236}">
                  <a16:creationId xmlns:a16="http://schemas.microsoft.com/office/drawing/2014/main" id="{83F6F5E5-0ADC-4FA7-8DA8-C9B1DE6600FD}"/>
                </a:ext>
              </a:extLst>
            </p:cNvPr>
            <p:cNvSpPr>
              <a:spLocks/>
            </p:cNvSpPr>
            <p:nvPr/>
          </p:nvSpPr>
          <p:spPr bwMode="auto">
            <a:xfrm>
              <a:off x="3031366"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1" name="Freeform 29">
              <a:extLst>
                <a:ext uri="{FF2B5EF4-FFF2-40B4-BE49-F238E27FC236}">
                  <a16:creationId xmlns:a16="http://schemas.microsoft.com/office/drawing/2014/main" id="{D42E65C0-CBD2-4A7A-B086-A9601D688595}"/>
                </a:ext>
              </a:extLst>
            </p:cNvPr>
            <p:cNvSpPr>
              <a:spLocks/>
            </p:cNvSpPr>
            <p:nvPr/>
          </p:nvSpPr>
          <p:spPr bwMode="auto">
            <a:xfrm>
              <a:off x="3579042"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2" name="Freeform 31">
              <a:extLst>
                <a:ext uri="{FF2B5EF4-FFF2-40B4-BE49-F238E27FC236}">
                  <a16:creationId xmlns:a16="http://schemas.microsoft.com/office/drawing/2014/main" id="{674BEB64-EBA4-44DC-BEB5-7D5AFBBDF96C}"/>
                </a:ext>
              </a:extLst>
            </p:cNvPr>
            <p:cNvSpPr>
              <a:spLocks/>
            </p:cNvSpPr>
            <p:nvPr/>
          </p:nvSpPr>
          <p:spPr bwMode="auto">
            <a:xfrm>
              <a:off x="3357508"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3" name="Freeform 29">
              <a:extLst>
                <a:ext uri="{FF2B5EF4-FFF2-40B4-BE49-F238E27FC236}">
                  <a16:creationId xmlns:a16="http://schemas.microsoft.com/office/drawing/2014/main" id="{18508602-3070-4BA7-A8E3-354F40616C20}"/>
                </a:ext>
              </a:extLst>
            </p:cNvPr>
            <p:cNvSpPr>
              <a:spLocks/>
            </p:cNvSpPr>
            <p:nvPr/>
          </p:nvSpPr>
          <p:spPr bwMode="auto">
            <a:xfrm>
              <a:off x="3907670"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4" name="Freeform 30">
              <a:extLst>
                <a:ext uri="{FF2B5EF4-FFF2-40B4-BE49-F238E27FC236}">
                  <a16:creationId xmlns:a16="http://schemas.microsoft.com/office/drawing/2014/main" id="{36BEB0EA-D419-4EA9-AAC3-8A60B2C85F1A}"/>
                </a:ext>
              </a:extLst>
            </p:cNvPr>
            <p:cNvSpPr>
              <a:spLocks/>
            </p:cNvSpPr>
            <p:nvPr/>
          </p:nvSpPr>
          <p:spPr bwMode="auto">
            <a:xfrm>
              <a:off x="4233811"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5" name="Freeform 31">
              <a:extLst>
                <a:ext uri="{FF2B5EF4-FFF2-40B4-BE49-F238E27FC236}">
                  <a16:creationId xmlns:a16="http://schemas.microsoft.com/office/drawing/2014/main" id="{6C3772DD-4E41-4AA9-BECA-9D2ECAB8EBA9}"/>
                </a:ext>
              </a:extLst>
            </p:cNvPr>
            <p:cNvSpPr>
              <a:spLocks/>
            </p:cNvSpPr>
            <p:nvPr/>
          </p:nvSpPr>
          <p:spPr bwMode="auto">
            <a:xfrm>
              <a:off x="3686136"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6" name="Freeform 32">
              <a:extLst>
                <a:ext uri="{FF2B5EF4-FFF2-40B4-BE49-F238E27FC236}">
                  <a16:creationId xmlns:a16="http://schemas.microsoft.com/office/drawing/2014/main" id="{A56661FC-8CD0-4B17-BE7B-D477877B9C97}"/>
                </a:ext>
              </a:extLst>
            </p:cNvPr>
            <p:cNvSpPr>
              <a:spLocks/>
            </p:cNvSpPr>
            <p:nvPr/>
          </p:nvSpPr>
          <p:spPr bwMode="auto">
            <a:xfrm>
              <a:off x="4014764"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7" name="Freeform 29">
              <a:extLst>
                <a:ext uri="{FF2B5EF4-FFF2-40B4-BE49-F238E27FC236}">
                  <a16:creationId xmlns:a16="http://schemas.microsoft.com/office/drawing/2014/main" id="{04837D6C-4FA1-4679-BA0C-28DC054899C4}"/>
                </a:ext>
              </a:extLst>
            </p:cNvPr>
            <p:cNvSpPr>
              <a:spLocks/>
            </p:cNvSpPr>
            <p:nvPr/>
          </p:nvSpPr>
          <p:spPr bwMode="auto">
            <a:xfrm>
              <a:off x="4562439"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8" name="Freeform 30">
              <a:extLst>
                <a:ext uri="{FF2B5EF4-FFF2-40B4-BE49-F238E27FC236}">
                  <a16:creationId xmlns:a16="http://schemas.microsoft.com/office/drawing/2014/main" id="{F6DA6ABB-1EE0-4A01-84FF-906EC17C1057}"/>
                </a:ext>
              </a:extLst>
            </p:cNvPr>
            <p:cNvSpPr>
              <a:spLocks/>
            </p:cNvSpPr>
            <p:nvPr/>
          </p:nvSpPr>
          <p:spPr bwMode="auto">
            <a:xfrm>
              <a:off x="4888580"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59" name="Freeform 31">
              <a:extLst>
                <a:ext uri="{FF2B5EF4-FFF2-40B4-BE49-F238E27FC236}">
                  <a16:creationId xmlns:a16="http://schemas.microsoft.com/office/drawing/2014/main" id="{0F4C7EEC-BAF6-472E-BA9C-AE939370C218}"/>
                </a:ext>
              </a:extLst>
            </p:cNvPr>
            <p:cNvSpPr>
              <a:spLocks/>
            </p:cNvSpPr>
            <p:nvPr/>
          </p:nvSpPr>
          <p:spPr bwMode="auto">
            <a:xfrm>
              <a:off x="4340905"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0" name="Freeform 32">
              <a:extLst>
                <a:ext uri="{FF2B5EF4-FFF2-40B4-BE49-F238E27FC236}">
                  <a16:creationId xmlns:a16="http://schemas.microsoft.com/office/drawing/2014/main" id="{6A8EE3B6-C085-40B2-84C1-40622D54B584}"/>
                </a:ext>
              </a:extLst>
            </p:cNvPr>
            <p:cNvSpPr>
              <a:spLocks/>
            </p:cNvSpPr>
            <p:nvPr/>
          </p:nvSpPr>
          <p:spPr bwMode="auto">
            <a:xfrm>
              <a:off x="4669534"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1" name="Freeform 29">
              <a:extLst>
                <a:ext uri="{FF2B5EF4-FFF2-40B4-BE49-F238E27FC236}">
                  <a16:creationId xmlns:a16="http://schemas.microsoft.com/office/drawing/2014/main" id="{1E9EF89E-A8CB-4779-A344-353933B3EE0C}"/>
                </a:ext>
              </a:extLst>
            </p:cNvPr>
            <p:cNvSpPr>
              <a:spLocks/>
            </p:cNvSpPr>
            <p:nvPr/>
          </p:nvSpPr>
          <p:spPr bwMode="auto">
            <a:xfrm>
              <a:off x="5217208"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2" name="Freeform 30">
              <a:extLst>
                <a:ext uri="{FF2B5EF4-FFF2-40B4-BE49-F238E27FC236}">
                  <a16:creationId xmlns:a16="http://schemas.microsoft.com/office/drawing/2014/main" id="{E17E0A6D-EFDC-49AA-A1C8-8124EFE0E23F}"/>
                </a:ext>
              </a:extLst>
            </p:cNvPr>
            <p:cNvSpPr>
              <a:spLocks/>
            </p:cNvSpPr>
            <p:nvPr/>
          </p:nvSpPr>
          <p:spPr bwMode="auto">
            <a:xfrm>
              <a:off x="5543348"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3" name="Freeform 31">
              <a:extLst>
                <a:ext uri="{FF2B5EF4-FFF2-40B4-BE49-F238E27FC236}">
                  <a16:creationId xmlns:a16="http://schemas.microsoft.com/office/drawing/2014/main" id="{BEE4A88D-C520-47BC-B7B1-C38A40185E02}"/>
                </a:ext>
              </a:extLst>
            </p:cNvPr>
            <p:cNvSpPr>
              <a:spLocks/>
            </p:cNvSpPr>
            <p:nvPr/>
          </p:nvSpPr>
          <p:spPr bwMode="auto">
            <a:xfrm>
              <a:off x="4995674"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4" name="Freeform 32">
              <a:extLst>
                <a:ext uri="{FF2B5EF4-FFF2-40B4-BE49-F238E27FC236}">
                  <a16:creationId xmlns:a16="http://schemas.microsoft.com/office/drawing/2014/main" id="{EDEE3BB3-EA25-4AA9-B082-1BDF0163C4DC}"/>
                </a:ext>
              </a:extLst>
            </p:cNvPr>
            <p:cNvSpPr>
              <a:spLocks/>
            </p:cNvSpPr>
            <p:nvPr/>
          </p:nvSpPr>
          <p:spPr bwMode="auto">
            <a:xfrm>
              <a:off x="5324302"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5" name="Freeform 29">
              <a:extLst>
                <a:ext uri="{FF2B5EF4-FFF2-40B4-BE49-F238E27FC236}">
                  <a16:creationId xmlns:a16="http://schemas.microsoft.com/office/drawing/2014/main" id="{8272046A-8640-41F6-90B6-2C3FD08880B9}"/>
                </a:ext>
              </a:extLst>
            </p:cNvPr>
            <p:cNvSpPr>
              <a:spLocks/>
            </p:cNvSpPr>
            <p:nvPr/>
          </p:nvSpPr>
          <p:spPr bwMode="auto">
            <a:xfrm>
              <a:off x="5871977"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6" name="Freeform 30">
              <a:extLst>
                <a:ext uri="{FF2B5EF4-FFF2-40B4-BE49-F238E27FC236}">
                  <a16:creationId xmlns:a16="http://schemas.microsoft.com/office/drawing/2014/main" id="{231F5A58-9373-4A61-98D0-FA2CD9BBBEA3}"/>
                </a:ext>
              </a:extLst>
            </p:cNvPr>
            <p:cNvSpPr>
              <a:spLocks/>
            </p:cNvSpPr>
            <p:nvPr/>
          </p:nvSpPr>
          <p:spPr bwMode="auto">
            <a:xfrm>
              <a:off x="6198118"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7" name="Freeform 31">
              <a:extLst>
                <a:ext uri="{FF2B5EF4-FFF2-40B4-BE49-F238E27FC236}">
                  <a16:creationId xmlns:a16="http://schemas.microsoft.com/office/drawing/2014/main" id="{D00ED0BD-24C6-463B-937A-3D9521399271}"/>
                </a:ext>
              </a:extLst>
            </p:cNvPr>
            <p:cNvSpPr>
              <a:spLocks/>
            </p:cNvSpPr>
            <p:nvPr/>
          </p:nvSpPr>
          <p:spPr bwMode="auto">
            <a:xfrm>
              <a:off x="5650443"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8" name="Freeform 32">
              <a:extLst>
                <a:ext uri="{FF2B5EF4-FFF2-40B4-BE49-F238E27FC236}">
                  <a16:creationId xmlns:a16="http://schemas.microsoft.com/office/drawing/2014/main" id="{B86E4124-58D3-49C8-A5A2-544A71209AC2}"/>
                </a:ext>
              </a:extLst>
            </p:cNvPr>
            <p:cNvSpPr>
              <a:spLocks/>
            </p:cNvSpPr>
            <p:nvPr/>
          </p:nvSpPr>
          <p:spPr bwMode="auto">
            <a:xfrm>
              <a:off x="5979071"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69" name="Freeform 587">
              <a:extLst>
                <a:ext uri="{FF2B5EF4-FFF2-40B4-BE49-F238E27FC236}">
                  <a16:creationId xmlns:a16="http://schemas.microsoft.com/office/drawing/2014/main" id="{BD4E5B58-499B-435F-B2E4-2828C95067C7}"/>
                </a:ext>
              </a:extLst>
            </p:cNvPr>
            <p:cNvSpPr>
              <a:spLocks/>
            </p:cNvSpPr>
            <p:nvPr/>
          </p:nvSpPr>
          <p:spPr bwMode="auto">
            <a:xfrm>
              <a:off x="6526745"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0" name="Freeform 588">
              <a:extLst>
                <a:ext uri="{FF2B5EF4-FFF2-40B4-BE49-F238E27FC236}">
                  <a16:creationId xmlns:a16="http://schemas.microsoft.com/office/drawing/2014/main" id="{21A4F09A-3514-4471-8643-A2BCD4F66B8C}"/>
                </a:ext>
              </a:extLst>
            </p:cNvPr>
            <p:cNvSpPr>
              <a:spLocks/>
            </p:cNvSpPr>
            <p:nvPr/>
          </p:nvSpPr>
          <p:spPr bwMode="auto">
            <a:xfrm>
              <a:off x="6852887"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1" name="Freeform 589">
              <a:extLst>
                <a:ext uri="{FF2B5EF4-FFF2-40B4-BE49-F238E27FC236}">
                  <a16:creationId xmlns:a16="http://schemas.microsoft.com/office/drawing/2014/main" id="{AA235E5D-0F1F-4625-8956-43980DDB5EC3}"/>
                </a:ext>
              </a:extLst>
            </p:cNvPr>
            <p:cNvSpPr>
              <a:spLocks/>
            </p:cNvSpPr>
            <p:nvPr/>
          </p:nvSpPr>
          <p:spPr bwMode="auto">
            <a:xfrm>
              <a:off x="6305212"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2" name="Freeform 590">
              <a:extLst>
                <a:ext uri="{FF2B5EF4-FFF2-40B4-BE49-F238E27FC236}">
                  <a16:creationId xmlns:a16="http://schemas.microsoft.com/office/drawing/2014/main" id="{D0249B94-586B-46CD-992F-5C7D046FD977}"/>
                </a:ext>
              </a:extLst>
            </p:cNvPr>
            <p:cNvSpPr>
              <a:spLocks/>
            </p:cNvSpPr>
            <p:nvPr/>
          </p:nvSpPr>
          <p:spPr bwMode="auto">
            <a:xfrm>
              <a:off x="6633840" y="138393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3" name="Freeform 29">
              <a:extLst>
                <a:ext uri="{FF2B5EF4-FFF2-40B4-BE49-F238E27FC236}">
                  <a16:creationId xmlns:a16="http://schemas.microsoft.com/office/drawing/2014/main" id="{26797216-55B8-46C9-8C85-F2D8FD388C51}"/>
                </a:ext>
              </a:extLst>
            </p:cNvPr>
            <p:cNvSpPr>
              <a:spLocks/>
            </p:cNvSpPr>
            <p:nvPr/>
          </p:nvSpPr>
          <p:spPr bwMode="auto">
            <a:xfrm>
              <a:off x="7181515"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4" name="Freeform 31">
              <a:extLst>
                <a:ext uri="{FF2B5EF4-FFF2-40B4-BE49-F238E27FC236}">
                  <a16:creationId xmlns:a16="http://schemas.microsoft.com/office/drawing/2014/main" id="{10364C7F-0261-40A6-B4C7-389373F96992}"/>
                </a:ext>
              </a:extLst>
            </p:cNvPr>
            <p:cNvSpPr>
              <a:spLocks/>
            </p:cNvSpPr>
            <p:nvPr/>
          </p:nvSpPr>
          <p:spPr bwMode="auto">
            <a:xfrm>
              <a:off x="6959981" y="138393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3" name="Freeform 29">
              <a:extLst>
                <a:ext uri="{FF2B5EF4-FFF2-40B4-BE49-F238E27FC236}">
                  <a16:creationId xmlns:a16="http://schemas.microsoft.com/office/drawing/2014/main" id="{1B23074C-B760-4AE3-BFC6-E6DC25B99C52}"/>
                </a:ext>
              </a:extLst>
            </p:cNvPr>
            <p:cNvSpPr>
              <a:spLocks/>
            </p:cNvSpPr>
            <p:nvPr/>
          </p:nvSpPr>
          <p:spPr bwMode="auto">
            <a:xfrm>
              <a:off x="7510142"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4" name="Freeform 30">
              <a:extLst>
                <a:ext uri="{FF2B5EF4-FFF2-40B4-BE49-F238E27FC236}">
                  <a16:creationId xmlns:a16="http://schemas.microsoft.com/office/drawing/2014/main" id="{B04C2E3D-CCDB-4711-B533-BDABAA3EECD4}"/>
                </a:ext>
              </a:extLst>
            </p:cNvPr>
            <p:cNvSpPr>
              <a:spLocks/>
            </p:cNvSpPr>
            <p:nvPr/>
          </p:nvSpPr>
          <p:spPr bwMode="auto">
            <a:xfrm>
              <a:off x="7836283"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5" name="Freeform 31">
              <a:extLst>
                <a:ext uri="{FF2B5EF4-FFF2-40B4-BE49-F238E27FC236}">
                  <a16:creationId xmlns:a16="http://schemas.microsoft.com/office/drawing/2014/main" id="{E6B2FF50-E60E-4045-92F4-4C5181D1984A}"/>
                </a:ext>
              </a:extLst>
            </p:cNvPr>
            <p:cNvSpPr>
              <a:spLocks/>
            </p:cNvSpPr>
            <p:nvPr/>
          </p:nvSpPr>
          <p:spPr bwMode="auto">
            <a:xfrm>
              <a:off x="7288609"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6" name="Freeform 32">
              <a:extLst>
                <a:ext uri="{FF2B5EF4-FFF2-40B4-BE49-F238E27FC236}">
                  <a16:creationId xmlns:a16="http://schemas.microsoft.com/office/drawing/2014/main" id="{03F6C6C0-B24C-4F0B-9496-B3AB7CFB6252}"/>
                </a:ext>
              </a:extLst>
            </p:cNvPr>
            <p:cNvSpPr>
              <a:spLocks/>
            </p:cNvSpPr>
            <p:nvPr/>
          </p:nvSpPr>
          <p:spPr bwMode="auto">
            <a:xfrm>
              <a:off x="7617237"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7" name="Freeform 29">
              <a:extLst>
                <a:ext uri="{FF2B5EF4-FFF2-40B4-BE49-F238E27FC236}">
                  <a16:creationId xmlns:a16="http://schemas.microsoft.com/office/drawing/2014/main" id="{2251D283-CFC8-4956-87A6-3934D8BD1EAA}"/>
                </a:ext>
              </a:extLst>
            </p:cNvPr>
            <p:cNvSpPr>
              <a:spLocks/>
            </p:cNvSpPr>
            <p:nvPr/>
          </p:nvSpPr>
          <p:spPr bwMode="auto">
            <a:xfrm>
              <a:off x="8164912"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8" name="Freeform 30">
              <a:extLst>
                <a:ext uri="{FF2B5EF4-FFF2-40B4-BE49-F238E27FC236}">
                  <a16:creationId xmlns:a16="http://schemas.microsoft.com/office/drawing/2014/main" id="{5FB9D921-2E24-4EC5-8A33-997C1E2DF9EE}"/>
                </a:ext>
              </a:extLst>
            </p:cNvPr>
            <p:cNvSpPr>
              <a:spLocks/>
            </p:cNvSpPr>
            <p:nvPr/>
          </p:nvSpPr>
          <p:spPr bwMode="auto">
            <a:xfrm>
              <a:off x="8491052"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19" name="Freeform 31">
              <a:extLst>
                <a:ext uri="{FF2B5EF4-FFF2-40B4-BE49-F238E27FC236}">
                  <a16:creationId xmlns:a16="http://schemas.microsoft.com/office/drawing/2014/main" id="{279D4165-A1DA-49C1-86F5-5C74978D202D}"/>
                </a:ext>
              </a:extLst>
            </p:cNvPr>
            <p:cNvSpPr>
              <a:spLocks/>
            </p:cNvSpPr>
            <p:nvPr/>
          </p:nvSpPr>
          <p:spPr bwMode="auto">
            <a:xfrm>
              <a:off x="7943378"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0" name="Freeform 32">
              <a:extLst>
                <a:ext uri="{FF2B5EF4-FFF2-40B4-BE49-F238E27FC236}">
                  <a16:creationId xmlns:a16="http://schemas.microsoft.com/office/drawing/2014/main" id="{6420202D-B845-4312-A9D9-9A3535432171}"/>
                </a:ext>
              </a:extLst>
            </p:cNvPr>
            <p:cNvSpPr>
              <a:spLocks/>
            </p:cNvSpPr>
            <p:nvPr/>
          </p:nvSpPr>
          <p:spPr bwMode="auto">
            <a:xfrm>
              <a:off x="8272007"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1" name="Freeform 29">
              <a:extLst>
                <a:ext uri="{FF2B5EF4-FFF2-40B4-BE49-F238E27FC236}">
                  <a16:creationId xmlns:a16="http://schemas.microsoft.com/office/drawing/2014/main" id="{8EFF6071-F289-4062-BBC4-AE33CFC717D0}"/>
                </a:ext>
              </a:extLst>
            </p:cNvPr>
            <p:cNvSpPr>
              <a:spLocks/>
            </p:cNvSpPr>
            <p:nvPr/>
          </p:nvSpPr>
          <p:spPr bwMode="auto">
            <a:xfrm>
              <a:off x="8819680"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2" name="Freeform 30">
              <a:extLst>
                <a:ext uri="{FF2B5EF4-FFF2-40B4-BE49-F238E27FC236}">
                  <a16:creationId xmlns:a16="http://schemas.microsoft.com/office/drawing/2014/main" id="{441787D0-96B2-4E08-AF69-D655C63CAADD}"/>
                </a:ext>
              </a:extLst>
            </p:cNvPr>
            <p:cNvSpPr>
              <a:spLocks/>
            </p:cNvSpPr>
            <p:nvPr/>
          </p:nvSpPr>
          <p:spPr bwMode="auto">
            <a:xfrm>
              <a:off x="9145821"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3" name="Freeform 31">
              <a:extLst>
                <a:ext uri="{FF2B5EF4-FFF2-40B4-BE49-F238E27FC236}">
                  <a16:creationId xmlns:a16="http://schemas.microsoft.com/office/drawing/2014/main" id="{A8787C4B-025A-490D-90AE-BD89AEF8E797}"/>
                </a:ext>
              </a:extLst>
            </p:cNvPr>
            <p:cNvSpPr>
              <a:spLocks/>
            </p:cNvSpPr>
            <p:nvPr/>
          </p:nvSpPr>
          <p:spPr bwMode="auto">
            <a:xfrm>
              <a:off x="8598147"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4" name="Freeform 32">
              <a:extLst>
                <a:ext uri="{FF2B5EF4-FFF2-40B4-BE49-F238E27FC236}">
                  <a16:creationId xmlns:a16="http://schemas.microsoft.com/office/drawing/2014/main" id="{7A7773F0-5F9E-411C-9112-3DF5BDB7CE0F}"/>
                </a:ext>
              </a:extLst>
            </p:cNvPr>
            <p:cNvSpPr>
              <a:spLocks/>
            </p:cNvSpPr>
            <p:nvPr/>
          </p:nvSpPr>
          <p:spPr bwMode="auto">
            <a:xfrm>
              <a:off x="8926774"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5" name="Freeform 29">
              <a:extLst>
                <a:ext uri="{FF2B5EF4-FFF2-40B4-BE49-F238E27FC236}">
                  <a16:creationId xmlns:a16="http://schemas.microsoft.com/office/drawing/2014/main" id="{70C38269-91B8-4258-8499-10988D6BF046}"/>
                </a:ext>
              </a:extLst>
            </p:cNvPr>
            <p:cNvSpPr>
              <a:spLocks/>
            </p:cNvSpPr>
            <p:nvPr/>
          </p:nvSpPr>
          <p:spPr bwMode="auto">
            <a:xfrm>
              <a:off x="9474450"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6" name="Freeform 30">
              <a:extLst>
                <a:ext uri="{FF2B5EF4-FFF2-40B4-BE49-F238E27FC236}">
                  <a16:creationId xmlns:a16="http://schemas.microsoft.com/office/drawing/2014/main" id="{22A0D130-5D75-4073-8E44-6274D6E9211A}"/>
                </a:ext>
              </a:extLst>
            </p:cNvPr>
            <p:cNvSpPr>
              <a:spLocks/>
            </p:cNvSpPr>
            <p:nvPr/>
          </p:nvSpPr>
          <p:spPr bwMode="auto">
            <a:xfrm>
              <a:off x="9800591"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7" name="Freeform 31">
              <a:extLst>
                <a:ext uri="{FF2B5EF4-FFF2-40B4-BE49-F238E27FC236}">
                  <a16:creationId xmlns:a16="http://schemas.microsoft.com/office/drawing/2014/main" id="{B0764C1F-7406-4704-A7D3-A9A7FEE4BD2E}"/>
                </a:ext>
              </a:extLst>
            </p:cNvPr>
            <p:cNvSpPr>
              <a:spLocks/>
            </p:cNvSpPr>
            <p:nvPr/>
          </p:nvSpPr>
          <p:spPr bwMode="auto">
            <a:xfrm>
              <a:off x="9252915"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8" name="Freeform 32">
              <a:extLst>
                <a:ext uri="{FF2B5EF4-FFF2-40B4-BE49-F238E27FC236}">
                  <a16:creationId xmlns:a16="http://schemas.microsoft.com/office/drawing/2014/main" id="{4087F621-368C-4FEB-A399-5B88E67660F3}"/>
                </a:ext>
              </a:extLst>
            </p:cNvPr>
            <p:cNvSpPr>
              <a:spLocks/>
            </p:cNvSpPr>
            <p:nvPr/>
          </p:nvSpPr>
          <p:spPr bwMode="auto">
            <a:xfrm>
              <a:off x="9581544"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29" name="Freeform 447">
              <a:extLst>
                <a:ext uri="{FF2B5EF4-FFF2-40B4-BE49-F238E27FC236}">
                  <a16:creationId xmlns:a16="http://schemas.microsoft.com/office/drawing/2014/main" id="{BC1CFDE7-9BCA-4A53-85B0-11FBC7DFE411}"/>
                </a:ext>
              </a:extLst>
            </p:cNvPr>
            <p:cNvSpPr>
              <a:spLocks/>
            </p:cNvSpPr>
            <p:nvPr/>
          </p:nvSpPr>
          <p:spPr bwMode="auto">
            <a:xfrm>
              <a:off x="10129218"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0" name="Freeform 448">
              <a:extLst>
                <a:ext uri="{FF2B5EF4-FFF2-40B4-BE49-F238E27FC236}">
                  <a16:creationId xmlns:a16="http://schemas.microsoft.com/office/drawing/2014/main" id="{8564789F-9744-4D85-932C-E1CE10961BBC}"/>
                </a:ext>
              </a:extLst>
            </p:cNvPr>
            <p:cNvSpPr>
              <a:spLocks/>
            </p:cNvSpPr>
            <p:nvPr/>
          </p:nvSpPr>
          <p:spPr bwMode="auto">
            <a:xfrm>
              <a:off x="10455360"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1" name="Freeform 449">
              <a:extLst>
                <a:ext uri="{FF2B5EF4-FFF2-40B4-BE49-F238E27FC236}">
                  <a16:creationId xmlns:a16="http://schemas.microsoft.com/office/drawing/2014/main" id="{025C7E22-6146-4ADD-9B7D-DBFC3555D87C}"/>
                </a:ext>
              </a:extLst>
            </p:cNvPr>
            <p:cNvSpPr>
              <a:spLocks/>
            </p:cNvSpPr>
            <p:nvPr/>
          </p:nvSpPr>
          <p:spPr bwMode="auto">
            <a:xfrm>
              <a:off x="9907685"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2" name="Freeform 450">
              <a:extLst>
                <a:ext uri="{FF2B5EF4-FFF2-40B4-BE49-F238E27FC236}">
                  <a16:creationId xmlns:a16="http://schemas.microsoft.com/office/drawing/2014/main" id="{BF9FB715-794B-4D24-8F67-017555492EC1}"/>
                </a:ext>
              </a:extLst>
            </p:cNvPr>
            <p:cNvSpPr>
              <a:spLocks/>
            </p:cNvSpPr>
            <p:nvPr/>
          </p:nvSpPr>
          <p:spPr bwMode="auto">
            <a:xfrm>
              <a:off x="10236312"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3" name="Freeform 29">
              <a:extLst>
                <a:ext uri="{FF2B5EF4-FFF2-40B4-BE49-F238E27FC236}">
                  <a16:creationId xmlns:a16="http://schemas.microsoft.com/office/drawing/2014/main" id="{9A19AD2D-B7CF-46A6-9D3B-6C009FCB1D02}"/>
                </a:ext>
              </a:extLst>
            </p:cNvPr>
            <p:cNvSpPr>
              <a:spLocks/>
            </p:cNvSpPr>
            <p:nvPr/>
          </p:nvSpPr>
          <p:spPr bwMode="auto">
            <a:xfrm>
              <a:off x="10783987"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4" name="Freeform 31">
              <a:extLst>
                <a:ext uri="{FF2B5EF4-FFF2-40B4-BE49-F238E27FC236}">
                  <a16:creationId xmlns:a16="http://schemas.microsoft.com/office/drawing/2014/main" id="{998CF140-4FC7-47C7-A1C2-45A21FFE667E}"/>
                </a:ext>
              </a:extLst>
            </p:cNvPr>
            <p:cNvSpPr>
              <a:spLocks/>
            </p:cNvSpPr>
            <p:nvPr/>
          </p:nvSpPr>
          <p:spPr bwMode="auto">
            <a:xfrm>
              <a:off x="10562454"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5" name="Freeform 29">
              <a:extLst>
                <a:ext uri="{FF2B5EF4-FFF2-40B4-BE49-F238E27FC236}">
                  <a16:creationId xmlns:a16="http://schemas.microsoft.com/office/drawing/2014/main" id="{E91376E1-7A93-4F7D-AD50-B333A4850976}"/>
                </a:ext>
              </a:extLst>
            </p:cNvPr>
            <p:cNvSpPr>
              <a:spLocks/>
            </p:cNvSpPr>
            <p:nvPr/>
          </p:nvSpPr>
          <p:spPr bwMode="auto">
            <a:xfrm>
              <a:off x="11112615"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6" name="Freeform 30">
              <a:extLst>
                <a:ext uri="{FF2B5EF4-FFF2-40B4-BE49-F238E27FC236}">
                  <a16:creationId xmlns:a16="http://schemas.microsoft.com/office/drawing/2014/main" id="{511A0981-A534-4FD2-B887-AE1BEF109554}"/>
                </a:ext>
              </a:extLst>
            </p:cNvPr>
            <p:cNvSpPr>
              <a:spLocks/>
            </p:cNvSpPr>
            <p:nvPr/>
          </p:nvSpPr>
          <p:spPr bwMode="auto">
            <a:xfrm>
              <a:off x="11438757"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7" name="Freeform 31">
              <a:extLst>
                <a:ext uri="{FF2B5EF4-FFF2-40B4-BE49-F238E27FC236}">
                  <a16:creationId xmlns:a16="http://schemas.microsoft.com/office/drawing/2014/main" id="{81D88B08-8F56-4E3F-BC75-228782C800CF}"/>
                </a:ext>
              </a:extLst>
            </p:cNvPr>
            <p:cNvSpPr>
              <a:spLocks/>
            </p:cNvSpPr>
            <p:nvPr/>
          </p:nvSpPr>
          <p:spPr bwMode="auto">
            <a:xfrm>
              <a:off x="10891083"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8" name="Freeform 32">
              <a:extLst>
                <a:ext uri="{FF2B5EF4-FFF2-40B4-BE49-F238E27FC236}">
                  <a16:creationId xmlns:a16="http://schemas.microsoft.com/office/drawing/2014/main" id="{08AAF1B2-FECE-4CA6-85BB-1445355998EF}"/>
                </a:ext>
              </a:extLst>
            </p:cNvPr>
            <p:cNvSpPr>
              <a:spLocks/>
            </p:cNvSpPr>
            <p:nvPr/>
          </p:nvSpPr>
          <p:spPr bwMode="auto">
            <a:xfrm>
              <a:off x="11219710"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39" name="Freeform 29">
              <a:extLst>
                <a:ext uri="{FF2B5EF4-FFF2-40B4-BE49-F238E27FC236}">
                  <a16:creationId xmlns:a16="http://schemas.microsoft.com/office/drawing/2014/main" id="{981619CE-8471-429C-B161-78393B3C6E31}"/>
                </a:ext>
              </a:extLst>
            </p:cNvPr>
            <p:cNvSpPr>
              <a:spLocks/>
            </p:cNvSpPr>
            <p:nvPr/>
          </p:nvSpPr>
          <p:spPr bwMode="auto">
            <a:xfrm>
              <a:off x="11767385"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0" name="Freeform 30">
              <a:extLst>
                <a:ext uri="{FF2B5EF4-FFF2-40B4-BE49-F238E27FC236}">
                  <a16:creationId xmlns:a16="http://schemas.microsoft.com/office/drawing/2014/main" id="{DBCEADE3-C9EC-478A-83D6-7169E4ED9A63}"/>
                </a:ext>
              </a:extLst>
            </p:cNvPr>
            <p:cNvSpPr>
              <a:spLocks/>
            </p:cNvSpPr>
            <p:nvPr/>
          </p:nvSpPr>
          <p:spPr bwMode="auto">
            <a:xfrm>
              <a:off x="12093526" y="138766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1" name="Freeform 31">
              <a:extLst>
                <a:ext uri="{FF2B5EF4-FFF2-40B4-BE49-F238E27FC236}">
                  <a16:creationId xmlns:a16="http://schemas.microsoft.com/office/drawing/2014/main" id="{938D0299-C5CD-4324-B804-D5811220D2CD}"/>
                </a:ext>
              </a:extLst>
            </p:cNvPr>
            <p:cNvSpPr>
              <a:spLocks/>
            </p:cNvSpPr>
            <p:nvPr/>
          </p:nvSpPr>
          <p:spPr bwMode="auto">
            <a:xfrm>
              <a:off x="11545852" y="138392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542" name="Freeform 32">
              <a:extLst>
                <a:ext uri="{FF2B5EF4-FFF2-40B4-BE49-F238E27FC236}">
                  <a16:creationId xmlns:a16="http://schemas.microsoft.com/office/drawing/2014/main" id="{D8716C04-EB42-44E4-937C-B43EBEB0E09E}"/>
                </a:ext>
              </a:extLst>
            </p:cNvPr>
            <p:cNvSpPr>
              <a:spLocks/>
            </p:cNvSpPr>
            <p:nvPr/>
          </p:nvSpPr>
          <p:spPr bwMode="auto">
            <a:xfrm>
              <a:off x="11874480" y="138392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795" name="Group 1794">
            <a:extLst>
              <a:ext uri="{FF2B5EF4-FFF2-40B4-BE49-F238E27FC236}">
                <a16:creationId xmlns:a16="http://schemas.microsoft.com/office/drawing/2014/main" id="{FE4EC17A-6954-4BFF-B6A5-218A353571C6}"/>
              </a:ext>
            </a:extLst>
          </p:cNvPr>
          <p:cNvGrpSpPr/>
          <p:nvPr userDrawn="1"/>
        </p:nvGrpSpPr>
        <p:grpSpPr>
          <a:xfrm>
            <a:off x="85342" y="65109"/>
            <a:ext cx="12250686" cy="180153"/>
            <a:chOff x="83664" y="-72234"/>
            <a:chExt cx="12009863" cy="176637"/>
          </a:xfrm>
        </p:grpSpPr>
        <p:sp>
          <p:nvSpPr>
            <p:cNvPr id="767" name="Freeform 29">
              <a:extLst>
                <a:ext uri="{FF2B5EF4-FFF2-40B4-BE49-F238E27FC236}">
                  <a16:creationId xmlns:a16="http://schemas.microsoft.com/office/drawing/2014/main" id="{614772F6-5921-4727-BC67-275267D5C9A9}"/>
                </a:ext>
              </a:extLst>
            </p:cNvPr>
            <p:cNvSpPr>
              <a:spLocks/>
            </p:cNvSpPr>
            <p:nvPr/>
          </p:nvSpPr>
          <p:spPr bwMode="auto">
            <a:xfrm flipH="1">
              <a:off x="11871994"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8" name="Freeform 30">
              <a:extLst>
                <a:ext uri="{FF2B5EF4-FFF2-40B4-BE49-F238E27FC236}">
                  <a16:creationId xmlns:a16="http://schemas.microsoft.com/office/drawing/2014/main" id="{89336505-89EE-4649-8108-22C63E45C297}"/>
                </a:ext>
              </a:extLst>
            </p:cNvPr>
            <p:cNvSpPr>
              <a:spLocks/>
            </p:cNvSpPr>
            <p:nvPr/>
          </p:nvSpPr>
          <p:spPr bwMode="auto">
            <a:xfrm flipH="1">
              <a:off x="11545853"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9" name="Freeform 31">
              <a:extLst>
                <a:ext uri="{FF2B5EF4-FFF2-40B4-BE49-F238E27FC236}">
                  <a16:creationId xmlns:a16="http://schemas.microsoft.com/office/drawing/2014/main" id="{42B468DB-FFEB-4035-9FFB-A121E08243A8}"/>
                </a:ext>
              </a:extLst>
            </p:cNvPr>
            <p:cNvSpPr>
              <a:spLocks/>
            </p:cNvSpPr>
            <p:nvPr/>
          </p:nvSpPr>
          <p:spPr bwMode="auto">
            <a:xfrm flipH="1">
              <a:off x="11979088"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0" name="Freeform 32">
              <a:extLst>
                <a:ext uri="{FF2B5EF4-FFF2-40B4-BE49-F238E27FC236}">
                  <a16:creationId xmlns:a16="http://schemas.microsoft.com/office/drawing/2014/main" id="{2EB30022-3839-458D-9E9F-98DDD691F959}"/>
                </a:ext>
              </a:extLst>
            </p:cNvPr>
            <p:cNvSpPr>
              <a:spLocks/>
            </p:cNvSpPr>
            <p:nvPr/>
          </p:nvSpPr>
          <p:spPr bwMode="auto">
            <a:xfrm flipH="1">
              <a:off x="11652948"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1" name="Freeform 29">
              <a:extLst>
                <a:ext uri="{FF2B5EF4-FFF2-40B4-BE49-F238E27FC236}">
                  <a16:creationId xmlns:a16="http://schemas.microsoft.com/office/drawing/2014/main" id="{6E24D4C4-66A5-4809-BC19-D3B2137474AA}"/>
                </a:ext>
              </a:extLst>
            </p:cNvPr>
            <p:cNvSpPr>
              <a:spLocks/>
            </p:cNvSpPr>
            <p:nvPr/>
          </p:nvSpPr>
          <p:spPr bwMode="auto">
            <a:xfrm flipH="1">
              <a:off x="11217224"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2" name="Freeform 30">
              <a:extLst>
                <a:ext uri="{FF2B5EF4-FFF2-40B4-BE49-F238E27FC236}">
                  <a16:creationId xmlns:a16="http://schemas.microsoft.com/office/drawing/2014/main" id="{C3854B07-3B9B-4D95-99D7-5DE0BDEB6401}"/>
                </a:ext>
              </a:extLst>
            </p:cNvPr>
            <p:cNvSpPr>
              <a:spLocks/>
            </p:cNvSpPr>
            <p:nvPr/>
          </p:nvSpPr>
          <p:spPr bwMode="auto">
            <a:xfrm flipH="1">
              <a:off x="10891084"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3" name="Freeform 31">
              <a:extLst>
                <a:ext uri="{FF2B5EF4-FFF2-40B4-BE49-F238E27FC236}">
                  <a16:creationId xmlns:a16="http://schemas.microsoft.com/office/drawing/2014/main" id="{96865299-EF88-4194-854E-9D71DA401555}"/>
                </a:ext>
              </a:extLst>
            </p:cNvPr>
            <p:cNvSpPr>
              <a:spLocks/>
            </p:cNvSpPr>
            <p:nvPr/>
          </p:nvSpPr>
          <p:spPr bwMode="auto">
            <a:xfrm flipH="1">
              <a:off x="11324319"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4" name="Freeform 32">
              <a:extLst>
                <a:ext uri="{FF2B5EF4-FFF2-40B4-BE49-F238E27FC236}">
                  <a16:creationId xmlns:a16="http://schemas.microsoft.com/office/drawing/2014/main" id="{16EE6F5C-132B-4A65-92A1-1EEF9B1E8713}"/>
                </a:ext>
              </a:extLst>
            </p:cNvPr>
            <p:cNvSpPr>
              <a:spLocks/>
            </p:cNvSpPr>
            <p:nvPr/>
          </p:nvSpPr>
          <p:spPr bwMode="auto">
            <a:xfrm flipH="1">
              <a:off x="10998178"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5" name="Freeform 29">
              <a:extLst>
                <a:ext uri="{FF2B5EF4-FFF2-40B4-BE49-F238E27FC236}">
                  <a16:creationId xmlns:a16="http://schemas.microsoft.com/office/drawing/2014/main" id="{22679479-F7CB-4AF0-B6D7-3EB0BCC38167}"/>
                </a:ext>
              </a:extLst>
            </p:cNvPr>
            <p:cNvSpPr>
              <a:spLocks/>
            </p:cNvSpPr>
            <p:nvPr/>
          </p:nvSpPr>
          <p:spPr bwMode="auto">
            <a:xfrm flipH="1">
              <a:off x="10562456"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6" name="Freeform 30">
              <a:extLst>
                <a:ext uri="{FF2B5EF4-FFF2-40B4-BE49-F238E27FC236}">
                  <a16:creationId xmlns:a16="http://schemas.microsoft.com/office/drawing/2014/main" id="{BB7129C3-93D6-46BA-87AF-0855E4264A85}"/>
                </a:ext>
              </a:extLst>
            </p:cNvPr>
            <p:cNvSpPr>
              <a:spLocks/>
            </p:cNvSpPr>
            <p:nvPr/>
          </p:nvSpPr>
          <p:spPr bwMode="auto">
            <a:xfrm flipH="1">
              <a:off x="10236315"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7" name="Freeform 31">
              <a:extLst>
                <a:ext uri="{FF2B5EF4-FFF2-40B4-BE49-F238E27FC236}">
                  <a16:creationId xmlns:a16="http://schemas.microsoft.com/office/drawing/2014/main" id="{046F4406-0AB4-4B5A-A41A-950E5C9B2F20}"/>
                </a:ext>
              </a:extLst>
            </p:cNvPr>
            <p:cNvSpPr>
              <a:spLocks/>
            </p:cNvSpPr>
            <p:nvPr/>
          </p:nvSpPr>
          <p:spPr bwMode="auto">
            <a:xfrm flipH="1">
              <a:off x="10669550"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8" name="Freeform 32">
              <a:extLst>
                <a:ext uri="{FF2B5EF4-FFF2-40B4-BE49-F238E27FC236}">
                  <a16:creationId xmlns:a16="http://schemas.microsoft.com/office/drawing/2014/main" id="{3D8F9CFE-3DE0-44D1-82C2-BDC52115EBF9}"/>
                </a:ext>
              </a:extLst>
            </p:cNvPr>
            <p:cNvSpPr>
              <a:spLocks/>
            </p:cNvSpPr>
            <p:nvPr/>
          </p:nvSpPr>
          <p:spPr bwMode="auto">
            <a:xfrm flipH="1">
              <a:off x="10343410"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79" name="Freeform 29">
              <a:extLst>
                <a:ext uri="{FF2B5EF4-FFF2-40B4-BE49-F238E27FC236}">
                  <a16:creationId xmlns:a16="http://schemas.microsoft.com/office/drawing/2014/main" id="{8EDE7192-E2C3-43D5-8D61-93B0A15E4503}"/>
                </a:ext>
              </a:extLst>
            </p:cNvPr>
            <p:cNvSpPr>
              <a:spLocks/>
            </p:cNvSpPr>
            <p:nvPr/>
          </p:nvSpPr>
          <p:spPr bwMode="auto">
            <a:xfrm flipH="1">
              <a:off x="9907687"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0" name="Freeform 30">
              <a:extLst>
                <a:ext uri="{FF2B5EF4-FFF2-40B4-BE49-F238E27FC236}">
                  <a16:creationId xmlns:a16="http://schemas.microsoft.com/office/drawing/2014/main" id="{00F56E48-DAC8-46C0-AF33-72FC0E01E9EF}"/>
                </a:ext>
              </a:extLst>
            </p:cNvPr>
            <p:cNvSpPr>
              <a:spLocks/>
            </p:cNvSpPr>
            <p:nvPr/>
          </p:nvSpPr>
          <p:spPr bwMode="auto">
            <a:xfrm flipH="1">
              <a:off x="9581546"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1" name="Freeform 31">
              <a:extLst>
                <a:ext uri="{FF2B5EF4-FFF2-40B4-BE49-F238E27FC236}">
                  <a16:creationId xmlns:a16="http://schemas.microsoft.com/office/drawing/2014/main" id="{B8311F7E-0E6C-410C-9047-BA2DC201DF0E}"/>
                </a:ext>
              </a:extLst>
            </p:cNvPr>
            <p:cNvSpPr>
              <a:spLocks/>
            </p:cNvSpPr>
            <p:nvPr/>
          </p:nvSpPr>
          <p:spPr bwMode="auto">
            <a:xfrm flipH="1">
              <a:off x="10014782"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2" name="Freeform 32">
              <a:extLst>
                <a:ext uri="{FF2B5EF4-FFF2-40B4-BE49-F238E27FC236}">
                  <a16:creationId xmlns:a16="http://schemas.microsoft.com/office/drawing/2014/main" id="{3F934E6C-DB5C-4BC1-9B45-A9CAC498C62A}"/>
                </a:ext>
              </a:extLst>
            </p:cNvPr>
            <p:cNvSpPr>
              <a:spLocks/>
            </p:cNvSpPr>
            <p:nvPr/>
          </p:nvSpPr>
          <p:spPr bwMode="auto">
            <a:xfrm flipH="1">
              <a:off x="9688641"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3" name="Freeform 477">
              <a:extLst>
                <a:ext uri="{FF2B5EF4-FFF2-40B4-BE49-F238E27FC236}">
                  <a16:creationId xmlns:a16="http://schemas.microsoft.com/office/drawing/2014/main" id="{0512599F-6B28-489C-9C90-25A3A5D22969}"/>
                </a:ext>
              </a:extLst>
            </p:cNvPr>
            <p:cNvSpPr>
              <a:spLocks/>
            </p:cNvSpPr>
            <p:nvPr/>
          </p:nvSpPr>
          <p:spPr bwMode="auto">
            <a:xfrm flipH="1">
              <a:off x="9252918"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4" name="Freeform 478">
              <a:extLst>
                <a:ext uri="{FF2B5EF4-FFF2-40B4-BE49-F238E27FC236}">
                  <a16:creationId xmlns:a16="http://schemas.microsoft.com/office/drawing/2014/main" id="{FFC70E00-1360-4FF9-A11F-5545F2AEE50E}"/>
                </a:ext>
              </a:extLst>
            </p:cNvPr>
            <p:cNvSpPr>
              <a:spLocks/>
            </p:cNvSpPr>
            <p:nvPr/>
          </p:nvSpPr>
          <p:spPr bwMode="auto">
            <a:xfrm flipH="1">
              <a:off x="8926777"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5" name="Freeform 479">
              <a:extLst>
                <a:ext uri="{FF2B5EF4-FFF2-40B4-BE49-F238E27FC236}">
                  <a16:creationId xmlns:a16="http://schemas.microsoft.com/office/drawing/2014/main" id="{201AEC0A-EDD6-4F6D-BD6A-7C1E9B2F66AF}"/>
                </a:ext>
              </a:extLst>
            </p:cNvPr>
            <p:cNvSpPr>
              <a:spLocks/>
            </p:cNvSpPr>
            <p:nvPr/>
          </p:nvSpPr>
          <p:spPr bwMode="auto">
            <a:xfrm flipH="1">
              <a:off x="9360012"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6" name="Freeform 480">
              <a:extLst>
                <a:ext uri="{FF2B5EF4-FFF2-40B4-BE49-F238E27FC236}">
                  <a16:creationId xmlns:a16="http://schemas.microsoft.com/office/drawing/2014/main" id="{A4D00A7C-F2EE-43A3-847F-C3D4E057D6DC}"/>
                </a:ext>
              </a:extLst>
            </p:cNvPr>
            <p:cNvSpPr>
              <a:spLocks/>
            </p:cNvSpPr>
            <p:nvPr/>
          </p:nvSpPr>
          <p:spPr bwMode="auto">
            <a:xfrm flipH="1">
              <a:off x="9033872"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7" name="Freeform 29">
              <a:extLst>
                <a:ext uri="{FF2B5EF4-FFF2-40B4-BE49-F238E27FC236}">
                  <a16:creationId xmlns:a16="http://schemas.microsoft.com/office/drawing/2014/main" id="{AA625113-BA4F-4619-98A5-EB664EF5B917}"/>
                </a:ext>
              </a:extLst>
            </p:cNvPr>
            <p:cNvSpPr>
              <a:spLocks/>
            </p:cNvSpPr>
            <p:nvPr/>
          </p:nvSpPr>
          <p:spPr bwMode="auto">
            <a:xfrm flipH="1">
              <a:off x="8598148"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8" name="Freeform 31">
              <a:extLst>
                <a:ext uri="{FF2B5EF4-FFF2-40B4-BE49-F238E27FC236}">
                  <a16:creationId xmlns:a16="http://schemas.microsoft.com/office/drawing/2014/main" id="{BBB7A7C7-18DC-4A64-A1DD-C4BDBDACC85C}"/>
                </a:ext>
              </a:extLst>
            </p:cNvPr>
            <p:cNvSpPr>
              <a:spLocks/>
            </p:cNvSpPr>
            <p:nvPr/>
          </p:nvSpPr>
          <p:spPr bwMode="auto">
            <a:xfrm flipH="1">
              <a:off x="8705243"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89" name="Freeform 29">
              <a:extLst>
                <a:ext uri="{FF2B5EF4-FFF2-40B4-BE49-F238E27FC236}">
                  <a16:creationId xmlns:a16="http://schemas.microsoft.com/office/drawing/2014/main" id="{0C9D492A-30BA-4896-9F80-19FF0E1B920E}"/>
                </a:ext>
              </a:extLst>
            </p:cNvPr>
            <p:cNvSpPr>
              <a:spLocks/>
            </p:cNvSpPr>
            <p:nvPr/>
          </p:nvSpPr>
          <p:spPr bwMode="auto">
            <a:xfrm flipH="1">
              <a:off x="8269520"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0" name="Freeform 30">
              <a:extLst>
                <a:ext uri="{FF2B5EF4-FFF2-40B4-BE49-F238E27FC236}">
                  <a16:creationId xmlns:a16="http://schemas.microsoft.com/office/drawing/2014/main" id="{DE3CA819-A6A5-43A8-96E6-B441700272C1}"/>
                </a:ext>
              </a:extLst>
            </p:cNvPr>
            <p:cNvSpPr>
              <a:spLocks/>
            </p:cNvSpPr>
            <p:nvPr/>
          </p:nvSpPr>
          <p:spPr bwMode="auto">
            <a:xfrm flipH="1">
              <a:off x="7943379"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1" name="Freeform 31">
              <a:extLst>
                <a:ext uri="{FF2B5EF4-FFF2-40B4-BE49-F238E27FC236}">
                  <a16:creationId xmlns:a16="http://schemas.microsoft.com/office/drawing/2014/main" id="{B0613448-BBF5-480A-9F2A-9220C1B517AF}"/>
                </a:ext>
              </a:extLst>
            </p:cNvPr>
            <p:cNvSpPr>
              <a:spLocks/>
            </p:cNvSpPr>
            <p:nvPr/>
          </p:nvSpPr>
          <p:spPr bwMode="auto">
            <a:xfrm flipH="1">
              <a:off x="8376614"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2" name="Freeform 32">
              <a:extLst>
                <a:ext uri="{FF2B5EF4-FFF2-40B4-BE49-F238E27FC236}">
                  <a16:creationId xmlns:a16="http://schemas.microsoft.com/office/drawing/2014/main" id="{7E4D36C6-5D5F-44FF-B8A4-078ED1626317}"/>
                </a:ext>
              </a:extLst>
            </p:cNvPr>
            <p:cNvSpPr>
              <a:spLocks/>
            </p:cNvSpPr>
            <p:nvPr/>
          </p:nvSpPr>
          <p:spPr bwMode="auto">
            <a:xfrm flipH="1">
              <a:off x="8050474"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3" name="Freeform 29">
              <a:extLst>
                <a:ext uri="{FF2B5EF4-FFF2-40B4-BE49-F238E27FC236}">
                  <a16:creationId xmlns:a16="http://schemas.microsoft.com/office/drawing/2014/main" id="{453B15EA-C731-4360-B62B-D3B1F7FF44E4}"/>
                </a:ext>
              </a:extLst>
            </p:cNvPr>
            <p:cNvSpPr>
              <a:spLocks/>
            </p:cNvSpPr>
            <p:nvPr/>
          </p:nvSpPr>
          <p:spPr bwMode="auto">
            <a:xfrm flipH="1">
              <a:off x="7614751"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4" name="Freeform 30">
              <a:extLst>
                <a:ext uri="{FF2B5EF4-FFF2-40B4-BE49-F238E27FC236}">
                  <a16:creationId xmlns:a16="http://schemas.microsoft.com/office/drawing/2014/main" id="{E9E8D968-CD65-47D0-B193-62C4AA279100}"/>
                </a:ext>
              </a:extLst>
            </p:cNvPr>
            <p:cNvSpPr>
              <a:spLocks/>
            </p:cNvSpPr>
            <p:nvPr/>
          </p:nvSpPr>
          <p:spPr bwMode="auto">
            <a:xfrm flipH="1">
              <a:off x="7288610"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5" name="Freeform 31">
              <a:extLst>
                <a:ext uri="{FF2B5EF4-FFF2-40B4-BE49-F238E27FC236}">
                  <a16:creationId xmlns:a16="http://schemas.microsoft.com/office/drawing/2014/main" id="{DD1076A3-1711-4E77-AD9C-EBFEA664E44B}"/>
                </a:ext>
              </a:extLst>
            </p:cNvPr>
            <p:cNvSpPr>
              <a:spLocks/>
            </p:cNvSpPr>
            <p:nvPr/>
          </p:nvSpPr>
          <p:spPr bwMode="auto">
            <a:xfrm flipH="1">
              <a:off x="7721846"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6" name="Freeform 32">
              <a:extLst>
                <a:ext uri="{FF2B5EF4-FFF2-40B4-BE49-F238E27FC236}">
                  <a16:creationId xmlns:a16="http://schemas.microsoft.com/office/drawing/2014/main" id="{56C67064-9657-466C-9E02-818672363B35}"/>
                </a:ext>
              </a:extLst>
            </p:cNvPr>
            <p:cNvSpPr>
              <a:spLocks/>
            </p:cNvSpPr>
            <p:nvPr/>
          </p:nvSpPr>
          <p:spPr bwMode="auto">
            <a:xfrm flipH="1">
              <a:off x="7395705"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7" name="Freeform 29">
              <a:extLst>
                <a:ext uri="{FF2B5EF4-FFF2-40B4-BE49-F238E27FC236}">
                  <a16:creationId xmlns:a16="http://schemas.microsoft.com/office/drawing/2014/main" id="{A697151C-FF75-4A1D-98F8-5FC9F45A1BF0}"/>
                </a:ext>
              </a:extLst>
            </p:cNvPr>
            <p:cNvSpPr>
              <a:spLocks/>
            </p:cNvSpPr>
            <p:nvPr/>
          </p:nvSpPr>
          <p:spPr bwMode="auto">
            <a:xfrm flipH="1">
              <a:off x="6959982"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8" name="Freeform 30">
              <a:extLst>
                <a:ext uri="{FF2B5EF4-FFF2-40B4-BE49-F238E27FC236}">
                  <a16:creationId xmlns:a16="http://schemas.microsoft.com/office/drawing/2014/main" id="{FF8405CC-B602-467C-BD78-3111C2E5D7A0}"/>
                </a:ext>
              </a:extLst>
            </p:cNvPr>
            <p:cNvSpPr>
              <a:spLocks/>
            </p:cNvSpPr>
            <p:nvPr/>
          </p:nvSpPr>
          <p:spPr bwMode="auto">
            <a:xfrm flipH="1">
              <a:off x="6633842"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99" name="Freeform 31">
              <a:extLst>
                <a:ext uri="{FF2B5EF4-FFF2-40B4-BE49-F238E27FC236}">
                  <a16:creationId xmlns:a16="http://schemas.microsoft.com/office/drawing/2014/main" id="{0C707019-2AAF-4F24-8B38-88C5377E18A0}"/>
                </a:ext>
              </a:extLst>
            </p:cNvPr>
            <p:cNvSpPr>
              <a:spLocks/>
            </p:cNvSpPr>
            <p:nvPr/>
          </p:nvSpPr>
          <p:spPr bwMode="auto">
            <a:xfrm flipH="1">
              <a:off x="7067077"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0" name="Freeform 32">
              <a:extLst>
                <a:ext uri="{FF2B5EF4-FFF2-40B4-BE49-F238E27FC236}">
                  <a16:creationId xmlns:a16="http://schemas.microsoft.com/office/drawing/2014/main" id="{DDA94D69-3028-4CEC-8CDE-EEBAA857F016}"/>
                </a:ext>
              </a:extLst>
            </p:cNvPr>
            <p:cNvSpPr>
              <a:spLocks/>
            </p:cNvSpPr>
            <p:nvPr/>
          </p:nvSpPr>
          <p:spPr bwMode="auto">
            <a:xfrm flipH="1">
              <a:off x="6740936"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1" name="Freeform 29">
              <a:extLst>
                <a:ext uri="{FF2B5EF4-FFF2-40B4-BE49-F238E27FC236}">
                  <a16:creationId xmlns:a16="http://schemas.microsoft.com/office/drawing/2014/main" id="{BC0FDDE9-6F06-4A73-B7F9-16C9A24EE217}"/>
                </a:ext>
              </a:extLst>
            </p:cNvPr>
            <p:cNvSpPr>
              <a:spLocks/>
            </p:cNvSpPr>
            <p:nvPr/>
          </p:nvSpPr>
          <p:spPr bwMode="auto">
            <a:xfrm flipH="1">
              <a:off x="6305213"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2" name="Freeform 30">
              <a:extLst>
                <a:ext uri="{FF2B5EF4-FFF2-40B4-BE49-F238E27FC236}">
                  <a16:creationId xmlns:a16="http://schemas.microsoft.com/office/drawing/2014/main" id="{FF7D72B8-1FA9-4D3C-B026-D406C0B5852F}"/>
                </a:ext>
              </a:extLst>
            </p:cNvPr>
            <p:cNvSpPr>
              <a:spLocks/>
            </p:cNvSpPr>
            <p:nvPr/>
          </p:nvSpPr>
          <p:spPr bwMode="auto">
            <a:xfrm flipH="1">
              <a:off x="5979072"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3" name="Freeform 31">
              <a:extLst>
                <a:ext uri="{FF2B5EF4-FFF2-40B4-BE49-F238E27FC236}">
                  <a16:creationId xmlns:a16="http://schemas.microsoft.com/office/drawing/2014/main" id="{8BDD8B04-FE65-4187-B9B4-F0749D9A7027}"/>
                </a:ext>
              </a:extLst>
            </p:cNvPr>
            <p:cNvSpPr>
              <a:spLocks/>
            </p:cNvSpPr>
            <p:nvPr/>
          </p:nvSpPr>
          <p:spPr bwMode="auto">
            <a:xfrm flipH="1">
              <a:off x="6412308"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4" name="Freeform 32">
              <a:extLst>
                <a:ext uri="{FF2B5EF4-FFF2-40B4-BE49-F238E27FC236}">
                  <a16:creationId xmlns:a16="http://schemas.microsoft.com/office/drawing/2014/main" id="{E8C0C503-094F-4FAA-AED6-E7C6A156D481}"/>
                </a:ext>
              </a:extLst>
            </p:cNvPr>
            <p:cNvSpPr>
              <a:spLocks/>
            </p:cNvSpPr>
            <p:nvPr/>
          </p:nvSpPr>
          <p:spPr bwMode="auto">
            <a:xfrm flipH="1">
              <a:off x="6086167"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5" name="Freeform 499">
              <a:extLst>
                <a:ext uri="{FF2B5EF4-FFF2-40B4-BE49-F238E27FC236}">
                  <a16:creationId xmlns:a16="http://schemas.microsoft.com/office/drawing/2014/main" id="{76909794-918D-4D91-9C5C-1E181BC2CEE2}"/>
                </a:ext>
              </a:extLst>
            </p:cNvPr>
            <p:cNvSpPr>
              <a:spLocks/>
            </p:cNvSpPr>
            <p:nvPr/>
          </p:nvSpPr>
          <p:spPr bwMode="auto">
            <a:xfrm flipH="1">
              <a:off x="5650445"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6" name="Freeform 500">
              <a:extLst>
                <a:ext uri="{FF2B5EF4-FFF2-40B4-BE49-F238E27FC236}">
                  <a16:creationId xmlns:a16="http://schemas.microsoft.com/office/drawing/2014/main" id="{265D8DDB-4A31-486B-AE91-9FDD7F983A2B}"/>
                </a:ext>
              </a:extLst>
            </p:cNvPr>
            <p:cNvSpPr>
              <a:spLocks/>
            </p:cNvSpPr>
            <p:nvPr/>
          </p:nvSpPr>
          <p:spPr bwMode="auto">
            <a:xfrm flipH="1">
              <a:off x="5324303"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7" name="Freeform 501">
              <a:extLst>
                <a:ext uri="{FF2B5EF4-FFF2-40B4-BE49-F238E27FC236}">
                  <a16:creationId xmlns:a16="http://schemas.microsoft.com/office/drawing/2014/main" id="{362247C6-3F8C-41F3-B9AA-AC5AB045A8E9}"/>
                </a:ext>
              </a:extLst>
            </p:cNvPr>
            <p:cNvSpPr>
              <a:spLocks/>
            </p:cNvSpPr>
            <p:nvPr/>
          </p:nvSpPr>
          <p:spPr bwMode="auto">
            <a:xfrm flipH="1">
              <a:off x="5757539"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8" name="Freeform 502">
              <a:extLst>
                <a:ext uri="{FF2B5EF4-FFF2-40B4-BE49-F238E27FC236}">
                  <a16:creationId xmlns:a16="http://schemas.microsoft.com/office/drawing/2014/main" id="{B97B9337-888E-4283-A2A5-646D532E3B34}"/>
                </a:ext>
              </a:extLst>
            </p:cNvPr>
            <p:cNvSpPr>
              <a:spLocks/>
            </p:cNvSpPr>
            <p:nvPr/>
          </p:nvSpPr>
          <p:spPr bwMode="auto">
            <a:xfrm flipH="1">
              <a:off x="5431399" y="-72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09" name="Freeform 29">
              <a:extLst>
                <a:ext uri="{FF2B5EF4-FFF2-40B4-BE49-F238E27FC236}">
                  <a16:creationId xmlns:a16="http://schemas.microsoft.com/office/drawing/2014/main" id="{92536FBE-583E-4FB5-A1FA-F9C26DB266A5}"/>
                </a:ext>
              </a:extLst>
            </p:cNvPr>
            <p:cNvSpPr>
              <a:spLocks/>
            </p:cNvSpPr>
            <p:nvPr/>
          </p:nvSpPr>
          <p:spPr bwMode="auto">
            <a:xfrm flipH="1">
              <a:off x="4995675"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0" name="Freeform 31">
              <a:extLst>
                <a:ext uri="{FF2B5EF4-FFF2-40B4-BE49-F238E27FC236}">
                  <a16:creationId xmlns:a16="http://schemas.microsoft.com/office/drawing/2014/main" id="{EE005D88-210D-452D-8763-336F63B8C2B0}"/>
                </a:ext>
              </a:extLst>
            </p:cNvPr>
            <p:cNvSpPr>
              <a:spLocks/>
            </p:cNvSpPr>
            <p:nvPr/>
          </p:nvSpPr>
          <p:spPr bwMode="auto">
            <a:xfrm flipH="1">
              <a:off x="5102769" y="-72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7" name="Freeform 29">
              <a:extLst>
                <a:ext uri="{FF2B5EF4-FFF2-40B4-BE49-F238E27FC236}">
                  <a16:creationId xmlns:a16="http://schemas.microsoft.com/office/drawing/2014/main" id="{FE9D6EC3-A58A-4E31-AC55-2D57D6BCB5C2}"/>
                </a:ext>
              </a:extLst>
            </p:cNvPr>
            <p:cNvSpPr>
              <a:spLocks/>
            </p:cNvSpPr>
            <p:nvPr/>
          </p:nvSpPr>
          <p:spPr bwMode="auto">
            <a:xfrm flipH="1">
              <a:off x="4667048"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8" name="Freeform 30">
              <a:extLst>
                <a:ext uri="{FF2B5EF4-FFF2-40B4-BE49-F238E27FC236}">
                  <a16:creationId xmlns:a16="http://schemas.microsoft.com/office/drawing/2014/main" id="{A11155C5-42D1-4707-8AF7-D6078F97AFF3}"/>
                </a:ext>
              </a:extLst>
            </p:cNvPr>
            <p:cNvSpPr>
              <a:spLocks/>
            </p:cNvSpPr>
            <p:nvPr/>
          </p:nvSpPr>
          <p:spPr bwMode="auto">
            <a:xfrm flipH="1">
              <a:off x="4340907"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79" name="Freeform 31">
              <a:extLst>
                <a:ext uri="{FF2B5EF4-FFF2-40B4-BE49-F238E27FC236}">
                  <a16:creationId xmlns:a16="http://schemas.microsoft.com/office/drawing/2014/main" id="{5B097D59-75A3-47B7-8B6D-42537A5EEEE1}"/>
                </a:ext>
              </a:extLst>
            </p:cNvPr>
            <p:cNvSpPr>
              <a:spLocks/>
            </p:cNvSpPr>
            <p:nvPr/>
          </p:nvSpPr>
          <p:spPr bwMode="auto">
            <a:xfrm flipH="1">
              <a:off x="4774142"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0" name="Freeform 32">
              <a:extLst>
                <a:ext uri="{FF2B5EF4-FFF2-40B4-BE49-F238E27FC236}">
                  <a16:creationId xmlns:a16="http://schemas.microsoft.com/office/drawing/2014/main" id="{70E017AD-4B48-44E8-8B05-7F99D844B08A}"/>
                </a:ext>
              </a:extLst>
            </p:cNvPr>
            <p:cNvSpPr>
              <a:spLocks/>
            </p:cNvSpPr>
            <p:nvPr/>
          </p:nvSpPr>
          <p:spPr bwMode="auto">
            <a:xfrm flipH="1">
              <a:off x="4448001"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1" name="Freeform 29">
              <a:extLst>
                <a:ext uri="{FF2B5EF4-FFF2-40B4-BE49-F238E27FC236}">
                  <a16:creationId xmlns:a16="http://schemas.microsoft.com/office/drawing/2014/main" id="{7E8D14B5-1349-40CA-9808-CFFD1A703270}"/>
                </a:ext>
              </a:extLst>
            </p:cNvPr>
            <p:cNvSpPr>
              <a:spLocks/>
            </p:cNvSpPr>
            <p:nvPr/>
          </p:nvSpPr>
          <p:spPr bwMode="auto">
            <a:xfrm flipH="1">
              <a:off x="4012278"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2" name="Freeform 30">
              <a:extLst>
                <a:ext uri="{FF2B5EF4-FFF2-40B4-BE49-F238E27FC236}">
                  <a16:creationId xmlns:a16="http://schemas.microsoft.com/office/drawing/2014/main" id="{AF784CB8-E2F5-49DF-A819-E44A5D75F37D}"/>
                </a:ext>
              </a:extLst>
            </p:cNvPr>
            <p:cNvSpPr>
              <a:spLocks/>
            </p:cNvSpPr>
            <p:nvPr/>
          </p:nvSpPr>
          <p:spPr bwMode="auto">
            <a:xfrm flipH="1">
              <a:off x="3686138"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3" name="Freeform 31">
              <a:extLst>
                <a:ext uri="{FF2B5EF4-FFF2-40B4-BE49-F238E27FC236}">
                  <a16:creationId xmlns:a16="http://schemas.microsoft.com/office/drawing/2014/main" id="{BD762B4B-40CF-4ACB-BA51-9BBF5A273D78}"/>
                </a:ext>
              </a:extLst>
            </p:cNvPr>
            <p:cNvSpPr>
              <a:spLocks/>
            </p:cNvSpPr>
            <p:nvPr/>
          </p:nvSpPr>
          <p:spPr bwMode="auto">
            <a:xfrm flipH="1">
              <a:off x="4119373"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4" name="Freeform 32">
              <a:extLst>
                <a:ext uri="{FF2B5EF4-FFF2-40B4-BE49-F238E27FC236}">
                  <a16:creationId xmlns:a16="http://schemas.microsoft.com/office/drawing/2014/main" id="{BA1CD4E8-2177-4700-8DCD-61E8BE6FE656}"/>
                </a:ext>
              </a:extLst>
            </p:cNvPr>
            <p:cNvSpPr>
              <a:spLocks/>
            </p:cNvSpPr>
            <p:nvPr/>
          </p:nvSpPr>
          <p:spPr bwMode="auto">
            <a:xfrm flipH="1">
              <a:off x="3793231"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5" name="Freeform 29">
              <a:extLst>
                <a:ext uri="{FF2B5EF4-FFF2-40B4-BE49-F238E27FC236}">
                  <a16:creationId xmlns:a16="http://schemas.microsoft.com/office/drawing/2014/main" id="{E943FD70-EBDD-4249-8F10-C034813A5CD1}"/>
                </a:ext>
              </a:extLst>
            </p:cNvPr>
            <p:cNvSpPr>
              <a:spLocks/>
            </p:cNvSpPr>
            <p:nvPr/>
          </p:nvSpPr>
          <p:spPr bwMode="auto">
            <a:xfrm flipH="1">
              <a:off x="3357510"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6" name="Freeform 30">
              <a:extLst>
                <a:ext uri="{FF2B5EF4-FFF2-40B4-BE49-F238E27FC236}">
                  <a16:creationId xmlns:a16="http://schemas.microsoft.com/office/drawing/2014/main" id="{E67C34C1-A534-4441-8974-23B1F982D5E9}"/>
                </a:ext>
              </a:extLst>
            </p:cNvPr>
            <p:cNvSpPr>
              <a:spLocks/>
            </p:cNvSpPr>
            <p:nvPr/>
          </p:nvSpPr>
          <p:spPr bwMode="auto">
            <a:xfrm flipH="1">
              <a:off x="3031369"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7" name="Freeform 31">
              <a:extLst>
                <a:ext uri="{FF2B5EF4-FFF2-40B4-BE49-F238E27FC236}">
                  <a16:creationId xmlns:a16="http://schemas.microsoft.com/office/drawing/2014/main" id="{59385809-82B3-4617-B36C-9B3C471BDDB4}"/>
                </a:ext>
              </a:extLst>
            </p:cNvPr>
            <p:cNvSpPr>
              <a:spLocks/>
            </p:cNvSpPr>
            <p:nvPr/>
          </p:nvSpPr>
          <p:spPr bwMode="auto">
            <a:xfrm flipH="1">
              <a:off x="3464604"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8" name="Freeform 32">
              <a:extLst>
                <a:ext uri="{FF2B5EF4-FFF2-40B4-BE49-F238E27FC236}">
                  <a16:creationId xmlns:a16="http://schemas.microsoft.com/office/drawing/2014/main" id="{44FDD806-D312-46C1-B2C2-E4D1C444FF89}"/>
                </a:ext>
              </a:extLst>
            </p:cNvPr>
            <p:cNvSpPr>
              <a:spLocks/>
            </p:cNvSpPr>
            <p:nvPr/>
          </p:nvSpPr>
          <p:spPr bwMode="auto">
            <a:xfrm flipH="1">
              <a:off x="3138464"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89" name="Freeform 29">
              <a:extLst>
                <a:ext uri="{FF2B5EF4-FFF2-40B4-BE49-F238E27FC236}">
                  <a16:creationId xmlns:a16="http://schemas.microsoft.com/office/drawing/2014/main" id="{FA1B48A1-53A3-4400-893D-EBD0DA2B9577}"/>
                </a:ext>
              </a:extLst>
            </p:cNvPr>
            <p:cNvSpPr>
              <a:spLocks/>
            </p:cNvSpPr>
            <p:nvPr/>
          </p:nvSpPr>
          <p:spPr bwMode="auto">
            <a:xfrm flipH="1">
              <a:off x="2702740"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0" name="Freeform 30">
              <a:extLst>
                <a:ext uri="{FF2B5EF4-FFF2-40B4-BE49-F238E27FC236}">
                  <a16:creationId xmlns:a16="http://schemas.microsoft.com/office/drawing/2014/main" id="{B7C2537A-C55D-4B46-BDDB-1DC4311BCE4E}"/>
                </a:ext>
              </a:extLst>
            </p:cNvPr>
            <p:cNvSpPr>
              <a:spLocks/>
            </p:cNvSpPr>
            <p:nvPr/>
          </p:nvSpPr>
          <p:spPr bwMode="auto">
            <a:xfrm flipH="1">
              <a:off x="2376599"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1" name="Freeform 31">
              <a:extLst>
                <a:ext uri="{FF2B5EF4-FFF2-40B4-BE49-F238E27FC236}">
                  <a16:creationId xmlns:a16="http://schemas.microsoft.com/office/drawing/2014/main" id="{C88524B4-B1D5-4916-8271-6255E2375994}"/>
                </a:ext>
              </a:extLst>
            </p:cNvPr>
            <p:cNvSpPr>
              <a:spLocks/>
            </p:cNvSpPr>
            <p:nvPr/>
          </p:nvSpPr>
          <p:spPr bwMode="auto">
            <a:xfrm flipH="1">
              <a:off x="2809836"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2" name="Freeform 32">
              <a:extLst>
                <a:ext uri="{FF2B5EF4-FFF2-40B4-BE49-F238E27FC236}">
                  <a16:creationId xmlns:a16="http://schemas.microsoft.com/office/drawing/2014/main" id="{A236D27D-4D7D-42D2-94C3-190F61F309AA}"/>
                </a:ext>
              </a:extLst>
            </p:cNvPr>
            <p:cNvSpPr>
              <a:spLocks/>
            </p:cNvSpPr>
            <p:nvPr/>
          </p:nvSpPr>
          <p:spPr bwMode="auto">
            <a:xfrm flipH="1">
              <a:off x="2483694"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3" name="Freeform 387">
              <a:extLst>
                <a:ext uri="{FF2B5EF4-FFF2-40B4-BE49-F238E27FC236}">
                  <a16:creationId xmlns:a16="http://schemas.microsoft.com/office/drawing/2014/main" id="{0F1334F5-7AAE-4F9C-97DC-34E214920C78}"/>
                </a:ext>
              </a:extLst>
            </p:cNvPr>
            <p:cNvSpPr>
              <a:spLocks/>
            </p:cNvSpPr>
            <p:nvPr/>
          </p:nvSpPr>
          <p:spPr bwMode="auto">
            <a:xfrm flipH="1">
              <a:off x="2047972"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4" name="Freeform 388">
              <a:extLst>
                <a:ext uri="{FF2B5EF4-FFF2-40B4-BE49-F238E27FC236}">
                  <a16:creationId xmlns:a16="http://schemas.microsoft.com/office/drawing/2014/main" id="{76D88E1A-A29B-40C7-8A9C-66F13DDB0B3C}"/>
                </a:ext>
              </a:extLst>
            </p:cNvPr>
            <p:cNvSpPr>
              <a:spLocks/>
            </p:cNvSpPr>
            <p:nvPr/>
          </p:nvSpPr>
          <p:spPr bwMode="auto">
            <a:xfrm flipH="1">
              <a:off x="1721830"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5" name="Freeform 389">
              <a:extLst>
                <a:ext uri="{FF2B5EF4-FFF2-40B4-BE49-F238E27FC236}">
                  <a16:creationId xmlns:a16="http://schemas.microsoft.com/office/drawing/2014/main" id="{E426840C-7796-4C50-B813-1F0405DECC89}"/>
                </a:ext>
              </a:extLst>
            </p:cNvPr>
            <p:cNvSpPr>
              <a:spLocks/>
            </p:cNvSpPr>
            <p:nvPr/>
          </p:nvSpPr>
          <p:spPr bwMode="auto">
            <a:xfrm flipH="1">
              <a:off x="2155066"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6" name="Freeform 390">
              <a:extLst>
                <a:ext uri="{FF2B5EF4-FFF2-40B4-BE49-F238E27FC236}">
                  <a16:creationId xmlns:a16="http://schemas.microsoft.com/office/drawing/2014/main" id="{DBD0B1F1-6FFD-4BBF-B388-CDBD745D5AE5}"/>
                </a:ext>
              </a:extLst>
            </p:cNvPr>
            <p:cNvSpPr>
              <a:spLocks/>
            </p:cNvSpPr>
            <p:nvPr/>
          </p:nvSpPr>
          <p:spPr bwMode="auto">
            <a:xfrm flipH="1">
              <a:off x="1828926"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7" name="Freeform 29">
              <a:extLst>
                <a:ext uri="{FF2B5EF4-FFF2-40B4-BE49-F238E27FC236}">
                  <a16:creationId xmlns:a16="http://schemas.microsoft.com/office/drawing/2014/main" id="{1947A14D-9B37-4100-81B0-258E3BC44E42}"/>
                </a:ext>
              </a:extLst>
            </p:cNvPr>
            <p:cNvSpPr>
              <a:spLocks/>
            </p:cNvSpPr>
            <p:nvPr/>
          </p:nvSpPr>
          <p:spPr bwMode="auto">
            <a:xfrm flipH="1">
              <a:off x="1393203"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8" name="Freeform 31">
              <a:extLst>
                <a:ext uri="{FF2B5EF4-FFF2-40B4-BE49-F238E27FC236}">
                  <a16:creationId xmlns:a16="http://schemas.microsoft.com/office/drawing/2014/main" id="{5453913E-348D-40B7-9374-DFF29C4CE140}"/>
                </a:ext>
              </a:extLst>
            </p:cNvPr>
            <p:cNvSpPr>
              <a:spLocks/>
            </p:cNvSpPr>
            <p:nvPr/>
          </p:nvSpPr>
          <p:spPr bwMode="auto">
            <a:xfrm flipH="1">
              <a:off x="1500297"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699" name="Freeform 29">
              <a:extLst>
                <a:ext uri="{FF2B5EF4-FFF2-40B4-BE49-F238E27FC236}">
                  <a16:creationId xmlns:a16="http://schemas.microsoft.com/office/drawing/2014/main" id="{4ECD8DC6-4CBB-429E-A832-0B4201300A9F}"/>
                </a:ext>
              </a:extLst>
            </p:cNvPr>
            <p:cNvSpPr>
              <a:spLocks/>
            </p:cNvSpPr>
            <p:nvPr/>
          </p:nvSpPr>
          <p:spPr bwMode="auto">
            <a:xfrm flipH="1">
              <a:off x="1064575"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0" name="Freeform 30">
              <a:extLst>
                <a:ext uri="{FF2B5EF4-FFF2-40B4-BE49-F238E27FC236}">
                  <a16:creationId xmlns:a16="http://schemas.microsoft.com/office/drawing/2014/main" id="{EE264C89-1F9F-402D-AE8F-8965CBB43DAB}"/>
                </a:ext>
              </a:extLst>
            </p:cNvPr>
            <p:cNvSpPr>
              <a:spLocks/>
            </p:cNvSpPr>
            <p:nvPr/>
          </p:nvSpPr>
          <p:spPr bwMode="auto">
            <a:xfrm flipH="1">
              <a:off x="738433"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1" name="Freeform 31">
              <a:extLst>
                <a:ext uri="{FF2B5EF4-FFF2-40B4-BE49-F238E27FC236}">
                  <a16:creationId xmlns:a16="http://schemas.microsoft.com/office/drawing/2014/main" id="{78BE4E85-42C5-4CCD-8B83-5C74AD875C1D}"/>
                </a:ext>
              </a:extLst>
            </p:cNvPr>
            <p:cNvSpPr>
              <a:spLocks/>
            </p:cNvSpPr>
            <p:nvPr/>
          </p:nvSpPr>
          <p:spPr bwMode="auto">
            <a:xfrm flipH="1">
              <a:off x="1171668"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2" name="Freeform 32">
              <a:extLst>
                <a:ext uri="{FF2B5EF4-FFF2-40B4-BE49-F238E27FC236}">
                  <a16:creationId xmlns:a16="http://schemas.microsoft.com/office/drawing/2014/main" id="{713ADC67-1B79-4531-8A08-6E56ED866146}"/>
                </a:ext>
              </a:extLst>
            </p:cNvPr>
            <p:cNvSpPr>
              <a:spLocks/>
            </p:cNvSpPr>
            <p:nvPr/>
          </p:nvSpPr>
          <p:spPr bwMode="auto">
            <a:xfrm flipH="1">
              <a:off x="845528"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3" name="Freeform 397">
              <a:extLst>
                <a:ext uri="{FF2B5EF4-FFF2-40B4-BE49-F238E27FC236}">
                  <a16:creationId xmlns:a16="http://schemas.microsoft.com/office/drawing/2014/main" id="{FF27E2F8-2B3C-48D5-99DB-2ED40A89BEF2}"/>
                </a:ext>
              </a:extLst>
            </p:cNvPr>
            <p:cNvSpPr>
              <a:spLocks/>
            </p:cNvSpPr>
            <p:nvPr/>
          </p:nvSpPr>
          <p:spPr bwMode="auto">
            <a:xfrm flipH="1">
              <a:off x="409805"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4" name="Freeform 398">
              <a:extLst>
                <a:ext uri="{FF2B5EF4-FFF2-40B4-BE49-F238E27FC236}">
                  <a16:creationId xmlns:a16="http://schemas.microsoft.com/office/drawing/2014/main" id="{D644679D-AAFB-4890-8CCD-CD32049F3AF7}"/>
                </a:ext>
              </a:extLst>
            </p:cNvPr>
            <p:cNvSpPr>
              <a:spLocks/>
            </p:cNvSpPr>
            <p:nvPr/>
          </p:nvSpPr>
          <p:spPr bwMode="auto">
            <a:xfrm flipH="1">
              <a:off x="83664" y="-6850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5" name="Freeform 399">
              <a:extLst>
                <a:ext uri="{FF2B5EF4-FFF2-40B4-BE49-F238E27FC236}">
                  <a16:creationId xmlns:a16="http://schemas.microsoft.com/office/drawing/2014/main" id="{00E76FF1-CF2E-4965-9B4D-FB55D7D2FC3A}"/>
                </a:ext>
              </a:extLst>
            </p:cNvPr>
            <p:cNvSpPr>
              <a:spLocks/>
            </p:cNvSpPr>
            <p:nvPr/>
          </p:nvSpPr>
          <p:spPr bwMode="auto">
            <a:xfrm flipH="1">
              <a:off x="516899" y="-72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6" name="Freeform 400">
              <a:extLst>
                <a:ext uri="{FF2B5EF4-FFF2-40B4-BE49-F238E27FC236}">
                  <a16:creationId xmlns:a16="http://schemas.microsoft.com/office/drawing/2014/main" id="{01D5C4B2-6A15-4430-A586-61A49A222994}"/>
                </a:ext>
              </a:extLst>
            </p:cNvPr>
            <p:cNvSpPr>
              <a:spLocks/>
            </p:cNvSpPr>
            <p:nvPr/>
          </p:nvSpPr>
          <p:spPr bwMode="auto">
            <a:xfrm flipH="1">
              <a:off x="190758" y="-72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796" name="Group 1795">
            <a:extLst>
              <a:ext uri="{FF2B5EF4-FFF2-40B4-BE49-F238E27FC236}">
                <a16:creationId xmlns:a16="http://schemas.microsoft.com/office/drawing/2014/main" id="{78F5DB95-0743-4194-AF8E-731BCEBC63A0}"/>
              </a:ext>
            </a:extLst>
          </p:cNvPr>
          <p:cNvGrpSpPr/>
          <p:nvPr userDrawn="1"/>
        </p:nvGrpSpPr>
        <p:grpSpPr>
          <a:xfrm>
            <a:off x="85341" y="355817"/>
            <a:ext cx="12250687" cy="180153"/>
            <a:chOff x="83663" y="225542"/>
            <a:chExt cx="12009864" cy="176637"/>
          </a:xfrm>
        </p:grpSpPr>
        <p:sp>
          <p:nvSpPr>
            <p:cNvPr id="811" name="Freeform 29">
              <a:extLst>
                <a:ext uri="{FF2B5EF4-FFF2-40B4-BE49-F238E27FC236}">
                  <a16:creationId xmlns:a16="http://schemas.microsoft.com/office/drawing/2014/main" id="{48C2BA7C-C171-4DE7-B360-0D6AD3E7EB1C}"/>
                </a:ext>
              </a:extLst>
            </p:cNvPr>
            <p:cNvSpPr>
              <a:spLocks/>
            </p:cNvSpPr>
            <p:nvPr/>
          </p:nvSpPr>
          <p:spPr bwMode="auto">
            <a:xfrm>
              <a:off x="5217208"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2" name="Freeform 30">
              <a:extLst>
                <a:ext uri="{FF2B5EF4-FFF2-40B4-BE49-F238E27FC236}">
                  <a16:creationId xmlns:a16="http://schemas.microsoft.com/office/drawing/2014/main" id="{760CE1DE-ACCB-4DB4-B5A3-8B6FD14A4E12}"/>
                </a:ext>
              </a:extLst>
            </p:cNvPr>
            <p:cNvSpPr>
              <a:spLocks/>
            </p:cNvSpPr>
            <p:nvPr/>
          </p:nvSpPr>
          <p:spPr bwMode="auto">
            <a:xfrm>
              <a:off x="5543349"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3" name="Freeform 31">
              <a:extLst>
                <a:ext uri="{FF2B5EF4-FFF2-40B4-BE49-F238E27FC236}">
                  <a16:creationId xmlns:a16="http://schemas.microsoft.com/office/drawing/2014/main" id="{F6E04536-CA56-4716-96F4-4A132F4D4069}"/>
                </a:ext>
              </a:extLst>
            </p:cNvPr>
            <p:cNvSpPr>
              <a:spLocks/>
            </p:cNvSpPr>
            <p:nvPr/>
          </p:nvSpPr>
          <p:spPr bwMode="auto">
            <a:xfrm>
              <a:off x="4995675"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4" name="Freeform 32">
              <a:extLst>
                <a:ext uri="{FF2B5EF4-FFF2-40B4-BE49-F238E27FC236}">
                  <a16:creationId xmlns:a16="http://schemas.microsoft.com/office/drawing/2014/main" id="{2AFA537E-385D-4008-856F-F34A92494ABD}"/>
                </a:ext>
              </a:extLst>
            </p:cNvPr>
            <p:cNvSpPr>
              <a:spLocks/>
            </p:cNvSpPr>
            <p:nvPr/>
          </p:nvSpPr>
          <p:spPr bwMode="auto">
            <a:xfrm>
              <a:off x="5324302"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5" name="Freeform 29">
              <a:extLst>
                <a:ext uri="{FF2B5EF4-FFF2-40B4-BE49-F238E27FC236}">
                  <a16:creationId xmlns:a16="http://schemas.microsoft.com/office/drawing/2014/main" id="{EFD04C3C-A4AB-4871-B02B-0E733E3BDEB5}"/>
                </a:ext>
              </a:extLst>
            </p:cNvPr>
            <p:cNvSpPr>
              <a:spLocks/>
            </p:cNvSpPr>
            <p:nvPr/>
          </p:nvSpPr>
          <p:spPr bwMode="auto">
            <a:xfrm>
              <a:off x="5871978"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6" name="Freeform 30">
              <a:extLst>
                <a:ext uri="{FF2B5EF4-FFF2-40B4-BE49-F238E27FC236}">
                  <a16:creationId xmlns:a16="http://schemas.microsoft.com/office/drawing/2014/main" id="{37FEA7BF-04A4-4A9C-8CB5-DCA193913217}"/>
                </a:ext>
              </a:extLst>
            </p:cNvPr>
            <p:cNvSpPr>
              <a:spLocks/>
            </p:cNvSpPr>
            <p:nvPr/>
          </p:nvSpPr>
          <p:spPr bwMode="auto">
            <a:xfrm>
              <a:off x="6198118"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7" name="Freeform 31">
              <a:extLst>
                <a:ext uri="{FF2B5EF4-FFF2-40B4-BE49-F238E27FC236}">
                  <a16:creationId xmlns:a16="http://schemas.microsoft.com/office/drawing/2014/main" id="{039BFC52-0F72-43C8-A3A3-38405DB261EB}"/>
                </a:ext>
              </a:extLst>
            </p:cNvPr>
            <p:cNvSpPr>
              <a:spLocks/>
            </p:cNvSpPr>
            <p:nvPr/>
          </p:nvSpPr>
          <p:spPr bwMode="auto">
            <a:xfrm>
              <a:off x="5650444"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8" name="Freeform 32">
              <a:extLst>
                <a:ext uri="{FF2B5EF4-FFF2-40B4-BE49-F238E27FC236}">
                  <a16:creationId xmlns:a16="http://schemas.microsoft.com/office/drawing/2014/main" id="{29FC1F44-1F6F-4038-B2B4-0944B1A8B2A2}"/>
                </a:ext>
              </a:extLst>
            </p:cNvPr>
            <p:cNvSpPr>
              <a:spLocks/>
            </p:cNvSpPr>
            <p:nvPr/>
          </p:nvSpPr>
          <p:spPr bwMode="auto">
            <a:xfrm>
              <a:off x="5979072"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19" name="Freeform 29">
              <a:extLst>
                <a:ext uri="{FF2B5EF4-FFF2-40B4-BE49-F238E27FC236}">
                  <a16:creationId xmlns:a16="http://schemas.microsoft.com/office/drawing/2014/main" id="{6CDA1E19-1982-4657-90F9-76384E561FF5}"/>
                </a:ext>
              </a:extLst>
            </p:cNvPr>
            <p:cNvSpPr>
              <a:spLocks/>
            </p:cNvSpPr>
            <p:nvPr/>
          </p:nvSpPr>
          <p:spPr bwMode="auto">
            <a:xfrm>
              <a:off x="6526746"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0" name="Freeform 30">
              <a:extLst>
                <a:ext uri="{FF2B5EF4-FFF2-40B4-BE49-F238E27FC236}">
                  <a16:creationId xmlns:a16="http://schemas.microsoft.com/office/drawing/2014/main" id="{C2163247-7818-43CB-B885-2804B135D97F}"/>
                </a:ext>
              </a:extLst>
            </p:cNvPr>
            <p:cNvSpPr>
              <a:spLocks/>
            </p:cNvSpPr>
            <p:nvPr/>
          </p:nvSpPr>
          <p:spPr bwMode="auto">
            <a:xfrm>
              <a:off x="6852887"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1" name="Freeform 31">
              <a:extLst>
                <a:ext uri="{FF2B5EF4-FFF2-40B4-BE49-F238E27FC236}">
                  <a16:creationId xmlns:a16="http://schemas.microsoft.com/office/drawing/2014/main" id="{FA256FAE-3764-4396-874F-31962D968926}"/>
                </a:ext>
              </a:extLst>
            </p:cNvPr>
            <p:cNvSpPr>
              <a:spLocks/>
            </p:cNvSpPr>
            <p:nvPr/>
          </p:nvSpPr>
          <p:spPr bwMode="auto">
            <a:xfrm>
              <a:off x="6305213"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2" name="Freeform 32">
              <a:extLst>
                <a:ext uri="{FF2B5EF4-FFF2-40B4-BE49-F238E27FC236}">
                  <a16:creationId xmlns:a16="http://schemas.microsoft.com/office/drawing/2014/main" id="{8720DB38-7D29-41B3-BFF2-9D549CB39D62}"/>
                </a:ext>
              </a:extLst>
            </p:cNvPr>
            <p:cNvSpPr>
              <a:spLocks/>
            </p:cNvSpPr>
            <p:nvPr/>
          </p:nvSpPr>
          <p:spPr bwMode="auto">
            <a:xfrm>
              <a:off x="6633841"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3" name="Freeform 29">
              <a:extLst>
                <a:ext uri="{FF2B5EF4-FFF2-40B4-BE49-F238E27FC236}">
                  <a16:creationId xmlns:a16="http://schemas.microsoft.com/office/drawing/2014/main" id="{1FB0C8F1-C645-4A0D-BC09-7086DBD13A55}"/>
                </a:ext>
              </a:extLst>
            </p:cNvPr>
            <p:cNvSpPr>
              <a:spLocks/>
            </p:cNvSpPr>
            <p:nvPr/>
          </p:nvSpPr>
          <p:spPr bwMode="auto">
            <a:xfrm>
              <a:off x="7181515"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4" name="Freeform 30">
              <a:extLst>
                <a:ext uri="{FF2B5EF4-FFF2-40B4-BE49-F238E27FC236}">
                  <a16:creationId xmlns:a16="http://schemas.microsoft.com/office/drawing/2014/main" id="{258079EE-33F0-4702-97A1-D1554A5AD28E}"/>
                </a:ext>
              </a:extLst>
            </p:cNvPr>
            <p:cNvSpPr>
              <a:spLocks/>
            </p:cNvSpPr>
            <p:nvPr/>
          </p:nvSpPr>
          <p:spPr bwMode="auto">
            <a:xfrm>
              <a:off x="7507656"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5" name="Freeform 31">
              <a:extLst>
                <a:ext uri="{FF2B5EF4-FFF2-40B4-BE49-F238E27FC236}">
                  <a16:creationId xmlns:a16="http://schemas.microsoft.com/office/drawing/2014/main" id="{09E1B1FC-279B-4B68-B35B-8CF92EEF8725}"/>
                </a:ext>
              </a:extLst>
            </p:cNvPr>
            <p:cNvSpPr>
              <a:spLocks/>
            </p:cNvSpPr>
            <p:nvPr/>
          </p:nvSpPr>
          <p:spPr bwMode="auto">
            <a:xfrm>
              <a:off x="6959982"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6" name="Freeform 32">
              <a:extLst>
                <a:ext uri="{FF2B5EF4-FFF2-40B4-BE49-F238E27FC236}">
                  <a16:creationId xmlns:a16="http://schemas.microsoft.com/office/drawing/2014/main" id="{BDD4D431-D290-4A4D-95E6-4E564CAD1EA6}"/>
                </a:ext>
              </a:extLst>
            </p:cNvPr>
            <p:cNvSpPr>
              <a:spLocks/>
            </p:cNvSpPr>
            <p:nvPr/>
          </p:nvSpPr>
          <p:spPr bwMode="auto">
            <a:xfrm>
              <a:off x="7288610"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7" name="Freeform 521">
              <a:extLst>
                <a:ext uri="{FF2B5EF4-FFF2-40B4-BE49-F238E27FC236}">
                  <a16:creationId xmlns:a16="http://schemas.microsoft.com/office/drawing/2014/main" id="{EBB834A8-4D91-49DE-937E-A5BDCE086468}"/>
                </a:ext>
              </a:extLst>
            </p:cNvPr>
            <p:cNvSpPr>
              <a:spLocks/>
            </p:cNvSpPr>
            <p:nvPr/>
          </p:nvSpPr>
          <p:spPr bwMode="auto">
            <a:xfrm>
              <a:off x="7836284"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8" name="Freeform 522">
              <a:extLst>
                <a:ext uri="{FF2B5EF4-FFF2-40B4-BE49-F238E27FC236}">
                  <a16:creationId xmlns:a16="http://schemas.microsoft.com/office/drawing/2014/main" id="{704A953A-7E84-4A09-840D-6453C51F005A}"/>
                </a:ext>
              </a:extLst>
            </p:cNvPr>
            <p:cNvSpPr>
              <a:spLocks/>
            </p:cNvSpPr>
            <p:nvPr/>
          </p:nvSpPr>
          <p:spPr bwMode="auto">
            <a:xfrm>
              <a:off x="8162425"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29" name="Freeform 523">
              <a:extLst>
                <a:ext uri="{FF2B5EF4-FFF2-40B4-BE49-F238E27FC236}">
                  <a16:creationId xmlns:a16="http://schemas.microsoft.com/office/drawing/2014/main" id="{3CADE2DC-1BE1-43CE-9028-A17EB4858FD1}"/>
                </a:ext>
              </a:extLst>
            </p:cNvPr>
            <p:cNvSpPr>
              <a:spLocks/>
            </p:cNvSpPr>
            <p:nvPr/>
          </p:nvSpPr>
          <p:spPr bwMode="auto">
            <a:xfrm>
              <a:off x="7614751"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0" name="Freeform 524">
              <a:extLst>
                <a:ext uri="{FF2B5EF4-FFF2-40B4-BE49-F238E27FC236}">
                  <a16:creationId xmlns:a16="http://schemas.microsoft.com/office/drawing/2014/main" id="{2F825BFF-9883-416D-B601-B2550760A44C}"/>
                </a:ext>
              </a:extLst>
            </p:cNvPr>
            <p:cNvSpPr>
              <a:spLocks/>
            </p:cNvSpPr>
            <p:nvPr/>
          </p:nvSpPr>
          <p:spPr bwMode="auto">
            <a:xfrm>
              <a:off x="7943378"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1" name="Freeform 29">
              <a:extLst>
                <a:ext uri="{FF2B5EF4-FFF2-40B4-BE49-F238E27FC236}">
                  <a16:creationId xmlns:a16="http://schemas.microsoft.com/office/drawing/2014/main" id="{A421E879-F37C-40C4-988A-05AB002F01FB}"/>
                </a:ext>
              </a:extLst>
            </p:cNvPr>
            <p:cNvSpPr>
              <a:spLocks/>
            </p:cNvSpPr>
            <p:nvPr/>
          </p:nvSpPr>
          <p:spPr bwMode="auto">
            <a:xfrm>
              <a:off x="8491054"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2" name="Freeform 31">
              <a:extLst>
                <a:ext uri="{FF2B5EF4-FFF2-40B4-BE49-F238E27FC236}">
                  <a16:creationId xmlns:a16="http://schemas.microsoft.com/office/drawing/2014/main" id="{24199D43-9FDB-41FC-8DAA-E10684625933}"/>
                </a:ext>
              </a:extLst>
            </p:cNvPr>
            <p:cNvSpPr>
              <a:spLocks/>
            </p:cNvSpPr>
            <p:nvPr/>
          </p:nvSpPr>
          <p:spPr bwMode="auto">
            <a:xfrm>
              <a:off x="8269520"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3" name="Freeform 29">
              <a:extLst>
                <a:ext uri="{FF2B5EF4-FFF2-40B4-BE49-F238E27FC236}">
                  <a16:creationId xmlns:a16="http://schemas.microsoft.com/office/drawing/2014/main" id="{9FBBF5D5-45D8-405B-A0A1-EC9E696AAB3D}"/>
                </a:ext>
              </a:extLst>
            </p:cNvPr>
            <p:cNvSpPr>
              <a:spLocks/>
            </p:cNvSpPr>
            <p:nvPr/>
          </p:nvSpPr>
          <p:spPr bwMode="auto">
            <a:xfrm>
              <a:off x="8819682"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4" name="Freeform 30">
              <a:extLst>
                <a:ext uri="{FF2B5EF4-FFF2-40B4-BE49-F238E27FC236}">
                  <a16:creationId xmlns:a16="http://schemas.microsoft.com/office/drawing/2014/main" id="{EAF3A785-EDBE-40E3-A43F-B311232B9CB1}"/>
                </a:ext>
              </a:extLst>
            </p:cNvPr>
            <p:cNvSpPr>
              <a:spLocks/>
            </p:cNvSpPr>
            <p:nvPr/>
          </p:nvSpPr>
          <p:spPr bwMode="auto">
            <a:xfrm>
              <a:off x="9145823"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5" name="Freeform 31">
              <a:extLst>
                <a:ext uri="{FF2B5EF4-FFF2-40B4-BE49-F238E27FC236}">
                  <a16:creationId xmlns:a16="http://schemas.microsoft.com/office/drawing/2014/main" id="{C3E82A85-BBBE-4443-89D9-BB06433AB863}"/>
                </a:ext>
              </a:extLst>
            </p:cNvPr>
            <p:cNvSpPr>
              <a:spLocks/>
            </p:cNvSpPr>
            <p:nvPr/>
          </p:nvSpPr>
          <p:spPr bwMode="auto">
            <a:xfrm>
              <a:off x="8598148"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6" name="Freeform 32">
              <a:extLst>
                <a:ext uri="{FF2B5EF4-FFF2-40B4-BE49-F238E27FC236}">
                  <a16:creationId xmlns:a16="http://schemas.microsoft.com/office/drawing/2014/main" id="{CEBE9F7B-6655-45A6-93B4-E5B2F9FFF765}"/>
                </a:ext>
              </a:extLst>
            </p:cNvPr>
            <p:cNvSpPr>
              <a:spLocks/>
            </p:cNvSpPr>
            <p:nvPr/>
          </p:nvSpPr>
          <p:spPr bwMode="auto">
            <a:xfrm>
              <a:off x="8926776"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7" name="Freeform 29">
              <a:extLst>
                <a:ext uri="{FF2B5EF4-FFF2-40B4-BE49-F238E27FC236}">
                  <a16:creationId xmlns:a16="http://schemas.microsoft.com/office/drawing/2014/main" id="{7EAF867D-F458-4BED-B217-26623704AE39}"/>
                </a:ext>
              </a:extLst>
            </p:cNvPr>
            <p:cNvSpPr>
              <a:spLocks/>
            </p:cNvSpPr>
            <p:nvPr/>
          </p:nvSpPr>
          <p:spPr bwMode="auto">
            <a:xfrm>
              <a:off x="9474451"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8" name="Freeform 30">
              <a:extLst>
                <a:ext uri="{FF2B5EF4-FFF2-40B4-BE49-F238E27FC236}">
                  <a16:creationId xmlns:a16="http://schemas.microsoft.com/office/drawing/2014/main" id="{F525BE7B-2E2A-453D-8D92-EEF0DD1A3ADE}"/>
                </a:ext>
              </a:extLst>
            </p:cNvPr>
            <p:cNvSpPr>
              <a:spLocks/>
            </p:cNvSpPr>
            <p:nvPr/>
          </p:nvSpPr>
          <p:spPr bwMode="auto">
            <a:xfrm>
              <a:off x="9800592"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39" name="Freeform 31">
              <a:extLst>
                <a:ext uri="{FF2B5EF4-FFF2-40B4-BE49-F238E27FC236}">
                  <a16:creationId xmlns:a16="http://schemas.microsoft.com/office/drawing/2014/main" id="{940AF245-23E8-4049-A71B-82B0FBFE59B9}"/>
                </a:ext>
              </a:extLst>
            </p:cNvPr>
            <p:cNvSpPr>
              <a:spLocks/>
            </p:cNvSpPr>
            <p:nvPr/>
          </p:nvSpPr>
          <p:spPr bwMode="auto">
            <a:xfrm>
              <a:off x="9252918"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0" name="Freeform 32">
              <a:extLst>
                <a:ext uri="{FF2B5EF4-FFF2-40B4-BE49-F238E27FC236}">
                  <a16:creationId xmlns:a16="http://schemas.microsoft.com/office/drawing/2014/main" id="{B9782BEE-4F82-448C-9F67-9F3C31383225}"/>
                </a:ext>
              </a:extLst>
            </p:cNvPr>
            <p:cNvSpPr>
              <a:spLocks/>
            </p:cNvSpPr>
            <p:nvPr/>
          </p:nvSpPr>
          <p:spPr bwMode="auto">
            <a:xfrm>
              <a:off x="9581546"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1" name="Freeform 29">
              <a:extLst>
                <a:ext uri="{FF2B5EF4-FFF2-40B4-BE49-F238E27FC236}">
                  <a16:creationId xmlns:a16="http://schemas.microsoft.com/office/drawing/2014/main" id="{FC50875A-C2B1-49F7-85DC-314A5EEAC0A4}"/>
                </a:ext>
              </a:extLst>
            </p:cNvPr>
            <p:cNvSpPr>
              <a:spLocks/>
            </p:cNvSpPr>
            <p:nvPr/>
          </p:nvSpPr>
          <p:spPr bwMode="auto">
            <a:xfrm>
              <a:off x="10129220"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2" name="Freeform 30">
              <a:extLst>
                <a:ext uri="{FF2B5EF4-FFF2-40B4-BE49-F238E27FC236}">
                  <a16:creationId xmlns:a16="http://schemas.microsoft.com/office/drawing/2014/main" id="{99B4AE58-D34F-4FB7-B49A-F6880B0D1F95}"/>
                </a:ext>
              </a:extLst>
            </p:cNvPr>
            <p:cNvSpPr>
              <a:spLocks/>
            </p:cNvSpPr>
            <p:nvPr/>
          </p:nvSpPr>
          <p:spPr bwMode="auto">
            <a:xfrm>
              <a:off x="10455360"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3" name="Freeform 31">
              <a:extLst>
                <a:ext uri="{FF2B5EF4-FFF2-40B4-BE49-F238E27FC236}">
                  <a16:creationId xmlns:a16="http://schemas.microsoft.com/office/drawing/2014/main" id="{B782F265-72D7-4730-8609-B70179C3D070}"/>
                </a:ext>
              </a:extLst>
            </p:cNvPr>
            <p:cNvSpPr>
              <a:spLocks/>
            </p:cNvSpPr>
            <p:nvPr/>
          </p:nvSpPr>
          <p:spPr bwMode="auto">
            <a:xfrm>
              <a:off x="9907686"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4" name="Freeform 32">
              <a:extLst>
                <a:ext uri="{FF2B5EF4-FFF2-40B4-BE49-F238E27FC236}">
                  <a16:creationId xmlns:a16="http://schemas.microsoft.com/office/drawing/2014/main" id="{5D873FB8-D4FE-49B8-9258-348E8376D58C}"/>
                </a:ext>
              </a:extLst>
            </p:cNvPr>
            <p:cNvSpPr>
              <a:spLocks/>
            </p:cNvSpPr>
            <p:nvPr/>
          </p:nvSpPr>
          <p:spPr bwMode="auto">
            <a:xfrm>
              <a:off x="10236314"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5" name="Freeform 29">
              <a:extLst>
                <a:ext uri="{FF2B5EF4-FFF2-40B4-BE49-F238E27FC236}">
                  <a16:creationId xmlns:a16="http://schemas.microsoft.com/office/drawing/2014/main" id="{DCDD0143-596F-452E-9CC5-6DB71914B37B}"/>
                </a:ext>
              </a:extLst>
            </p:cNvPr>
            <p:cNvSpPr>
              <a:spLocks/>
            </p:cNvSpPr>
            <p:nvPr/>
          </p:nvSpPr>
          <p:spPr bwMode="auto">
            <a:xfrm>
              <a:off x="10783989"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6" name="Freeform 30">
              <a:extLst>
                <a:ext uri="{FF2B5EF4-FFF2-40B4-BE49-F238E27FC236}">
                  <a16:creationId xmlns:a16="http://schemas.microsoft.com/office/drawing/2014/main" id="{02FB15A4-8775-431D-A2DB-72C419E47ACF}"/>
                </a:ext>
              </a:extLst>
            </p:cNvPr>
            <p:cNvSpPr>
              <a:spLocks/>
            </p:cNvSpPr>
            <p:nvPr/>
          </p:nvSpPr>
          <p:spPr bwMode="auto">
            <a:xfrm>
              <a:off x="11110130"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7" name="Freeform 31">
              <a:extLst>
                <a:ext uri="{FF2B5EF4-FFF2-40B4-BE49-F238E27FC236}">
                  <a16:creationId xmlns:a16="http://schemas.microsoft.com/office/drawing/2014/main" id="{F960D10A-F346-483E-AB2D-2097A0D04B81}"/>
                </a:ext>
              </a:extLst>
            </p:cNvPr>
            <p:cNvSpPr>
              <a:spLocks/>
            </p:cNvSpPr>
            <p:nvPr/>
          </p:nvSpPr>
          <p:spPr bwMode="auto">
            <a:xfrm>
              <a:off x="10562455"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8" name="Freeform 32">
              <a:extLst>
                <a:ext uri="{FF2B5EF4-FFF2-40B4-BE49-F238E27FC236}">
                  <a16:creationId xmlns:a16="http://schemas.microsoft.com/office/drawing/2014/main" id="{0FA958CF-B505-4CC7-AC6E-A36B124A8ADE}"/>
                </a:ext>
              </a:extLst>
            </p:cNvPr>
            <p:cNvSpPr>
              <a:spLocks/>
            </p:cNvSpPr>
            <p:nvPr/>
          </p:nvSpPr>
          <p:spPr bwMode="auto">
            <a:xfrm>
              <a:off x="10891083"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49" name="Freeform 543">
              <a:extLst>
                <a:ext uri="{FF2B5EF4-FFF2-40B4-BE49-F238E27FC236}">
                  <a16:creationId xmlns:a16="http://schemas.microsoft.com/office/drawing/2014/main" id="{A5B76D52-0DBD-4003-BAE3-635980856E63}"/>
                </a:ext>
              </a:extLst>
            </p:cNvPr>
            <p:cNvSpPr>
              <a:spLocks/>
            </p:cNvSpPr>
            <p:nvPr/>
          </p:nvSpPr>
          <p:spPr bwMode="auto">
            <a:xfrm>
              <a:off x="11438757"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0" name="Freeform 544">
              <a:extLst>
                <a:ext uri="{FF2B5EF4-FFF2-40B4-BE49-F238E27FC236}">
                  <a16:creationId xmlns:a16="http://schemas.microsoft.com/office/drawing/2014/main" id="{7B3AF653-F21B-4B83-9E37-2EF2A42796E0}"/>
                </a:ext>
              </a:extLst>
            </p:cNvPr>
            <p:cNvSpPr>
              <a:spLocks/>
            </p:cNvSpPr>
            <p:nvPr/>
          </p:nvSpPr>
          <p:spPr bwMode="auto">
            <a:xfrm>
              <a:off x="11764899"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1" name="Freeform 545">
              <a:extLst>
                <a:ext uri="{FF2B5EF4-FFF2-40B4-BE49-F238E27FC236}">
                  <a16:creationId xmlns:a16="http://schemas.microsoft.com/office/drawing/2014/main" id="{F90FA9E6-C19E-482C-8BB7-59DCF5A5AC72}"/>
                </a:ext>
              </a:extLst>
            </p:cNvPr>
            <p:cNvSpPr>
              <a:spLocks/>
            </p:cNvSpPr>
            <p:nvPr/>
          </p:nvSpPr>
          <p:spPr bwMode="auto">
            <a:xfrm>
              <a:off x="11217225"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2" name="Freeform 546">
              <a:extLst>
                <a:ext uri="{FF2B5EF4-FFF2-40B4-BE49-F238E27FC236}">
                  <a16:creationId xmlns:a16="http://schemas.microsoft.com/office/drawing/2014/main" id="{86352EEF-4465-467D-B743-8FE94FCE0EF4}"/>
                </a:ext>
              </a:extLst>
            </p:cNvPr>
            <p:cNvSpPr>
              <a:spLocks/>
            </p:cNvSpPr>
            <p:nvPr/>
          </p:nvSpPr>
          <p:spPr bwMode="auto">
            <a:xfrm>
              <a:off x="11545852" y="2255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3" name="Freeform 29">
              <a:extLst>
                <a:ext uri="{FF2B5EF4-FFF2-40B4-BE49-F238E27FC236}">
                  <a16:creationId xmlns:a16="http://schemas.microsoft.com/office/drawing/2014/main" id="{B5D670BF-6A8D-4A95-86D1-81EDA2622851}"/>
                </a:ext>
              </a:extLst>
            </p:cNvPr>
            <p:cNvSpPr>
              <a:spLocks/>
            </p:cNvSpPr>
            <p:nvPr/>
          </p:nvSpPr>
          <p:spPr bwMode="auto">
            <a:xfrm>
              <a:off x="12093527" y="2292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4" name="Freeform 31">
              <a:extLst>
                <a:ext uri="{FF2B5EF4-FFF2-40B4-BE49-F238E27FC236}">
                  <a16:creationId xmlns:a16="http://schemas.microsoft.com/office/drawing/2014/main" id="{A1EACFB4-E3CC-44C0-9479-EB0FDC1C581A}"/>
                </a:ext>
              </a:extLst>
            </p:cNvPr>
            <p:cNvSpPr>
              <a:spLocks/>
            </p:cNvSpPr>
            <p:nvPr/>
          </p:nvSpPr>
          <p:spPr bwMode="auto">
            <a:xfrm>
              <a:off x="11871993" y="2255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7" name="Freeform 30">
              <a:extLst>
                <a:ext uri="{FF2B5EF4-FFF2-40B4-BE49-F238E27FC236}">
                  <a16:creationId xmlns:a16="http://schemas.microsoft.com/office/drawing/2014/main" id="{E20F7C2C-7993-4B39-9176-3D0F086C0C95}"/>
                </a:ext>
              </a:extLst>
            </p:cNvPr>
            <p:cNvSpPr>
              <a:spLocks/>
            </p:cNvSpPr>
            <p:nvPr/>
          </p:nvSpPr>
          <p:spPr bwMode="auto">
            <a:xfrm>
              <a:off x="302710"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8" name="Freeform 32">
              <a:extLst>
                <a:ext uri="{FF2B5EF4-FFF2-40B4-BE49-F238E27FC236}">
                  <a16:creationId xmlns:a16="http://schemas.microsoft.com/office/drawing/2014/main" id="{1AD6621C-3BA8-4D45-8131-EB6A25194D6D}"/>
                </a:ext>
              </a:extLst>
            </p:cNvPr>
            <p:cNvSpPr>
              <a:spLocks/>
            </p:cNvSpPr>
            <p:nvPr/>
          </p:nvSpPr>
          <p:spPr bwMode="auto">
            <a:xfrm>
              <a:off x="83663"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09" name="Freeform 403">
              <a:extLst>
                <a:ext uri="{FF2B5EF4-FFF2-40B4-BE49-F238E27FC236}">
                  <a16:creationId xmlns:a16="http://schemas.microsoft.com/office/drawing/2014/main" id="{810F15F8-DA4A-44B4-B592-5A28AC6EEDA4}"/>
                </a:ext>
              </a:extLst>
            </p:cNvPr>
            <p:cNvSpPr>
              <a:spLocks/>
            </p:cNvSpPr>
            <p:nvPr/>
          </p:nvSpPr>
          <p:spPr bwMode="auto">
            <a:xfrm>
              <a:off x="631337"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0" name="Freeform 404">
              <a:extLst>
                <a:ext uri="{FF2B5EF4-FFF2-40B4-BE49-F238E27FC236}">
                  <a16:creationId xmlns:a16="http://schemas.microsoft.com/office/drawing/2014/main" id="{ABEB85FD-5B71-4977-B6F1-19D3732C8604}"/>
                </a:ext>
              </a:extLst>
            </p:cNvPr>
            <p:cNvSpPr>
              <a:spLocks/>
            </p:cNvSpPr>
            <p:nvPr/>
          </p:nvSpPr>
          <p:spPr bwMode="auto">
            <a:xfrm>
              <a:off x="957479"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1" name="Freeform 405">
              <a:extLst>
                <a:ext uri="{FF2B5EF4-FFF2-40B4-BE49-F238E27FC236}">
                  <a16:creationId xmlns:a16="http://schemas.microsoft.com/office/drawing/2014/main" id="{718A2A5E-DC1F-4D86-A899-5BBFFBEC5E6E}"/>
                </a:ext>
              </a:extLst>
            </p:cNvPr>
            <p:cNvSpPr>
              <a:spLocks/>
            </p:cNvSpPr>
            <p:nvPr/>
          </p:nvSpPr>
          <p:spPr bwMode="auto">
            <a:xfrm>
              <a:off x="409806"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2" name="Freeform 406">
              <a:extLst>
                <a:ext uri="{FF2B5EF4-FFF2-40B4-BE49-F238E27FC236}">
                  <a16:creationId xmlns:a16="http://schemas.microsoft.com/office/drawing/2014/main" id="{A03C9514-065D-4E3D-AD1E-7309B6A12B65}"/>
                </a:ext>
              </a:extLst>
            </p:cNvPr>
            <p:cNvSpPr>
              <a:spLocks/>
            </p:cNvSpPr>
            <p:nvPr/>
          </p:nvSpPr>
          <p:spPr bwMode="auto">
            <a:xfrm>
              <a:off x="738432"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3" name="Freeform 29">
              <a:extLst>
                <a:ext uri="{FF2B5EF4-FFF2-40B4-BE49-F238E27FC236}">
                  <a16:creationId xmlns:a16="http://schemas.microsoft.com/office/drawing/2014/main" id="{E43FAB20-0023-4CDD-85AD-E9776A7CC7DD}"/>
                </a:ext>
              </a:extLst>
            </p:cNvPr>
            <p:cNvSpPr>
              <a:spLocks/>
            </p:cNvSpPr>
            <p:nvPr/>
          </p:nvSpPr>
          <p:spPr bwMode="auto">
            <a:xfrm>
              <a:off x="1286107"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4" name="Freeform 31">
              <a:extLst>
                <a:ext uri="{FF2B5EF4-FFF2-40B4-BE49-F238E27FC236}">
                  <a16:creationId xmlns:a16="http://schemas.microsoft.com/office/drawing/2014/main" id="{517A3143-60B6-4277-AE64-C0C00A00F340}"/>
                </a:ext>
              </a:extLst>
            </p:cNvPr>
            <p:cNvSpPr>
              <a:spLocks/>
            </p:cNvSpPr>
            <p:nvPr/>
          </p:nvSpPr>
          <p:spPr bwMode="auto">
            <a:xfrm>
              <a:off x="1064574"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5" name="Freeform 29">
              <a:extLst>
                <a:ext uri="{FF2B5EF4-FFF2-40B4-BE49-F238E27FC236}">
                  <a16:creationId xmlns:a16="http://schemas.microsoft.com/office/drawing/2014/main" id="{8C460EDD-A409-43C5-A818-D48459FD1CFE}"/>
                </a:ext>
              </a:extLst>
            </p:cNvPr>
            <p:cNvSpPr>
              <a:spLocks/>
            </p:cNvSpPr>
            <p:nvPr/>
          </p:nvSpPr>
          <p:spPr bwMode="auto">
            <a:xfrm>
              <a:off x="1614735"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6" name="Freeform 30">
              <a:extLst>
                <a:ext uri="{FF2B5EF4-FFF2-40B4-BE49-F238E27FC236}">
                  <a16:creationId xmlns:a16="http://schemas.microsoft.com/office/drawing/2014/main" id="{F7225F37-E476-47F4-8C2D-54BC93493FF9}"/>
                </a:ext>
              </a:extLst>
            </p:cNvPr>
            <p:cNvSpPr>
              <a:spLocks/>
            </p:cNvSpPr>
            <p:nvPr/>
          </p:nvSpPr>
          <p:spPr bwMode="auto">
            <a:xfrm>
              <a:off x="1940877"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7" name="Freeform 31">
              <a:extLst>
                <a:ext uri="{FF2B5EF4-FFF2-40B4-BE49-F238E27FC236}">
                  <a16:creationId xmlns:a16="http://schemas.microsoft.com/office/drawing/2014/main" id="{8AD84EF1-F659-462A-84EF-71D9DE5DCA61}"/>
                </a:ext>
              </a:extLst>
            </p:cNvPr>
            <p:cNvSpPr>
              <a:spLocks/>
            </p:cNvSpPr>
            <p:nvPr/>
          </p:nvSpPr>
          <p:spPr bwMode="auto">
            <a:xfrm>
              <a:off x="1393203"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8" name="Freeform 32">
              <a:extLst>
                <a:ext uri="{FF2B5EF4-FFF2-40B4-BE49-F238E27FC236}">
                  <a16:creationId xmlns:a16="http://schemas.microsoft.com/office/drawing/2014/main" id="{B57D17D5-9FF0-4B29-836A-D4BFE77BFB2B}"/>
                </a:ext>
              </a:extLst>
            </p:cNvPr>
            <p:cNvSpPr>
              <a:spLocks/>
            </p:cNvSpPr>
            <p:nvPr/>
          </p:nvSpPr>
          <p:spPr bwMode="auto">
            <a:xfrm>
              <a:off x="1721829"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19" name="Freeform 29">
              <a:extLst>
                <a:ext uri="{FF2B5EF4-FFF2-40B4-BE49-F238E27FC236}">
                  <a16:creationId xmlns:a16="http://schemas.microsoft.com/office/drawing/2014/main" id="{8335515F-C5ED-4F43-A162-D808FC39B3DD}"/>
                </a:ext>
              </a:extLst>
            </p:cNvPr>
            <p:cNvSpPr>
              <a:spLocks/>
            </p:cNvSpPr>
            <p:nvPr/>
          </p:nvSpPr>
          <p:spPr bwMode="auto">
            <a:xfrm>
              <a:off x="2269505"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0" name="Freeform 30">
              <a:extLst>
                <a:ext uri="{FF2B5EF4-FFF2-40B4-BE49-F238E27FC236}">
                  <a16:creationId xmlns:a16="http://schemas.microsoft.com/office/drawing/2014/main" id="{6B5E1C9D-A33E-4854-B9D5-5B2DD3B140C0}"/>
                </a:ext>
              </a:extLst>
            </p:cNvPr>
            <p:cNvSpPr>
              <a:spLocks/>
            </p:cNvSpPr>
            <p:nvPr/>
          </p:nvSpPr>
          <p:spPr bwMode="auto">
            <a:xfrm>
              <a:off x="2595646"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1" name="Freeform 31">
              <a:extLst>
                <a:ext uri="{FF2B5EF4-FFF2-40B4-BE49-F238E27FC236}">
                  <a16:creationId xmlns:a16="http://schemas.microsoft.com/office/drawing/2014/main" id="{BE6D315F-9CA3-4489-A83D-373A1027A017}"/>
                </a:ext>
              </a:extLst>
            </p:cNvPr>
            <p:cNvSpPr>
              <a:spLocks/>
            </p:cNvSpPr>
            <p:nvPr/>
          </p:nvSpPr>
          <p:spPr bwMode="auto">
            <a:xfrm>
              <a:off x="2047971"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2" name="Freeform 32">
              <a:extLst>
                <a:ext uri="{FF2B5EF4-FFF2-40B4-BE49-F238E27FC236}">
                  <a16:creationId xmlns:a16="http://schemas.microsoft.com/office/drawing/2014/main" id="{0A57BC63-DC74-455C-8CBF-F53CD9BFDB68}"/>
                </a:ext>
              </a:extLst>
            </p:cNvPr>
            <p:cNvSpPr>
              <a:spLocks/>
            </p:cNvSpPr>
            <p:nvPr/>
          </p:nvSpPr>
          <p:spPr bwMode="auto">
            <a:xfrm>
              <a:off x="2376599"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3" name="Freeform 29">
              <a:extLst>
                <a:ext uri="{FF2B5EF4-FFF2-40B4-BE49-F238E27FC236}">
                  <a16:creationId xmlns:a16="http://schemas.microsoft.com/office/drawing/2014/main" id="{971FF6DE-5F63-4C91-8DCA-5ADD7F1CDF97}"/>
                </a:ext>
              </a:extLst>
            </p:cNvPr>
            <p:cNvSpPr>
              <a:spLocks/>
            </p:cNvSpPr>
            <p:nvPr/>
          </p:nvSpPr>
          <p:spPr bwMode="auto">
            <a:xfrm>
              <a:off x="2924274"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4" name="Freeform 30">
              <a:extLst>
                <a:ext uri="{FF2B5EF4-FFF2-40B4-BE49-F238E27FC236}">
                  <a16:creationId xmlns:a16="http://schemas.microsoft.com/office/drawing/2014/main" id="{1CF1C91C-F9A1-406F-AABB-85AE0E78DE8C}"/>
                </a:ext>
              </a:extLst>
            </p:cNvPr>
            <p:cNvSpPr>
              <a:spLocks/>
            </p:cNvSpPr>
            <p:nvPr/>
          </p:nvSpPr>
          <p:spPr bwMode="auto">
            <a:xfrm>
              <a:off x="3250415"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5" name="Freeform 31">
              <a:extLst>
                <a:ext uri="{FF2B5EF4-FFF2-40B4-BE49-F238E27FC236}">
                  <a16:creationId xmlns:a16="http://schemas.microsoft.com/office/drawing/2014/main" id="{F8FA1523-EDBA-47D4-ABEB-4036DB9CAC2C}"/>
                </a:ext>
              </a:extLst>
            </p:cNvPr>
            <p:cNvSpPr>
              <a:spLocks/>
            </p:cNvSpPr>
            <p:nvPr/>
          </p:nvSpPr>
          <p:spPr bwMode="auto">
            <a:xfrm>
              <a:off x="2702740"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6" name="Freeform 32">
              <a:extLst>
                <a:ext uri="{FF2B5EF4-FFF2-40B4-BE49-F238E27FC236}">
                  <a16:creationId xmlns:a16="http://schemas.microsoft.com/office/drawing/2014/main" id="{BE57E2E6-D73B-449B-A633-D58E0E15F2E5}"/>
                </a:ext>
              </a:extLst>
            </p:cNvPr>
            <p:cNvSpPr>
              <a:spLocks/>
            </p:cNvSpPr>
            <p:nvPr/>
          </p:nvSpPr>
          <p:spPr bwMode="auto">
            <a:xfrm>
              <a:off x="3031368"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7" name="Freeform 29">
              <a:extLst>
                <a:ext uri="{FF2B5EF4-FFF2-40B4-BE49-F238E27FC236}">
                  <a16:creationId xmlns:a16="http://schemas.microsoft.com/office/drawing/2014/main" id="{22A2C003-86F1-4BC2-89B6-5FBCE7E8F322}"/>
                </a:ext>
              </a:extLst>
            </p:cNvPr>
            <p:cNvSpPr>
              <a:spLocks/>
            </p:cNvSpPr>
            <p:nvPr/>
          </p:nvSpPr>
          <p:spPr bwMode="auto">
            <a:xfrm>
              <a:off x="3579042"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8" name="Freeform 30">
              <a:extLst>
                <a:ext uri="{FF2B5EF4-FFF2-40B4-BE49-F238E27FC236}">
                  <a16:creationId xmlns:a16="http://schemas.microsoft.com/office/drawing/2014/main" id="{02793DFA-3885-402E-AE28-0049A4C19225}"/>
                </a:ext>
              </a:extLst>
            </p:cNvPr>
            <p:cNvSpPr>
              <a:spLocks/>
            </p:cNvSpPr>
            <p:nvPr/>
          </p:nvSpPr>
          <p:spPr bwMode="auto">
            <a:xfrm>
              <a:off x="3905183"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29" name="Freeform 31">
              <a:extLst>
                <a:ext uri="{FF2B5EF4-FFF2-40B4-BE49-F238E27FC236}">
                  <a16:creationId xmlns:a16="http://schemas.microsoft.com/office/drawing/2014/main" id="{C062DBAD-868A-4CC5-B5A1-0292C94F74BB}"/>
                </a:ext>
              </a:extLst>
            </p:cNvPr>
            <p:cNvSpPr>
              <a:spLocks/>
            </p:cNvSpPr>
            <p:nvPr/>
          </p:nvSpPr>
          <p:spPr bwMode="auto">
            <a:xfrm>
              <a:off x="3357509"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0" name="Freeform 32">
              <a:extLst>
                <a:ext uri="{FF2B5EF4-FFF2-40B4-BE49-F238E27FC236}">
                  <a16:creationId xmlns:a16="http://schemas.microsoft.com/office/drawing/2014/main" id="{590C4795-00C6-4312-876F-27FE1F5D5746}"/>
                </a:ext>
              </a:extLst>
            </p:cNvPr>
            <p:cNvSpPr>
              <a:spLocks/>
            </p:cNvSpPr>
            <p:nvPr/>
          </p:nvSpPr>
          <p:spPr bwMode="auto">
            <a:xfrm>
              <a:off x="3686137"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1" name="Freeform 425">
              <a:extLst>
                <a:ext uri="{FF2B5EF4-FFF2-40B4-BE49-F238E27FC236}">
                  <a16:creationId xmlns:a16="http://schemas.microsoft.com/office/drawing/2014/main" id="{EACA9DD9-457E-4668-947B-2EF6B263DB91}"/>
                </a:ext>
              </a:extLst>
            </p:cNvPr>
            <p:cNvSpPr>
              <a:spLocks/>
            </p:cNvSpPr>
            <p:nvPr/>
          </p:nvSpPr>
          <p:spPr bwMode="auto">
            <a:xfrm>
              <a:off x="4233811"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2" name="Freeform 426">
              <a:extLst>
                <a:ext uri="{FF2B5EF4-FFF2-40B4-BE49-F238E27FC236}">
                  <a16:creationId xmlns:a16="http://schemas.microsoft.com/office/drawing/2014/main" id="{02AB393D-C55B-4550-9097-B68D42F31634}"/>
                </a:ext>
              </a:extLst>
            </p:cNvPr>
            <p:cNvSpPr>
              <a:spLocks/>
            </p:cNvSpPr>
            <p:nvPr/>
          </p:nvSpPr>
          <p:spPr bwMode="auto">
            <a:xfrm>
              <a:off x="4559953"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3" name="Freeform 427">
              <a:extLst>
                <a:ext uri="{FF2B5EF4-FFF2-40B4-BE49-F238E27FC236}">
                  <a16:creationId xmlns:a16="http://schemas.microsoft.com/office/drawing/2014/main" id="{7383A351-D0B5-4A75-B53E-C8458538DC1C}"/>
                </a:ext>
              </a:extLst>
            </p:cNvPr>
            <p:cNvSpPr>
              <a:spLocks/>
            </p:cNvSpPr>
            <p:nvPr/>
          </p:nvSpPr>
          <p:spPr bwMode="auto">
            <a:xfrm>
              <a:off x="4012279"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4" name="Freeform 428">
              <a:extLst>
                <a:ext uri="{FF2B5EF4-FFF2-40B4-BE49-F238E27FC236}">
                  <a16:creationId xmlns:a16="http://schemas.microsoft.com/office/drawing/2014/main" id="{3A9B07B3-DA9B-47A3-9550-E28DE1918B95}"/>
                </a:ext>
              </a:extLst>
            </p:cNvPr>
            <p:cNvSpPr>
              <a:spLocks/>
            </p:cNvSpPr>
            <p:nvPr/>
          </p:nvSpPr>
          <p:spPr bwMode="auto">
            <a:xfrm>
              <a:off x="4340906" y="22554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5" name="Freeform 29">
              <a:extLst>
                <a:ext uri="{FF2B5EF4-FFF2-40B4-BE49-F238E27FC236}">
                  <a16:creationId xmlns:a16="http://schemas.microsoft.com/office/drawing/2014/main" id="{BEC038E3-3E95-4433-B4B1-4485B46D3D7D}"/>
                </a:ext>
              </a:extLst>
            </p:cNvPr>
            <p:cNvSpPr>
              <a:spLocks/>
            </p:cNvSpPr>
            <p:nvPr/>
          </p:nvSpPr>
          <p:spPr bwMode="auto">
            <a:xfrm>
              <a:off x="4888581" y="22927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6" name="Freeform 31">
              <a:extLst>
                <a:ext uri="{FF2B5EF4-FFF2-40B4-BE49-F238E27FC236}">
                  <a16:creationId xmlns:a16="http://schemas.microsoft.com/office/drawing/2014/main" id="{CC19AD42-AF04-4026-A66D-0229D381EA3B}"/>
                </a:ext>
              </a:extLst>
            </p:cNvPr>
            <p:cNvSpPr>
              <a:spLocks/>
            </p:cNvSpPr>
            <p:nvPr/>
          </p:nvSpPr>
          <p:spPr bwMode="auto">
            <a:xfrm>
              <a:off x="4667048" y="22554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797" name="Group 1796">
            <a:extLst>
              <a:ext uri="{FF2B5EF4-FFF2-40B4-BE49-F238E27FC236}">
                <a16:creationId xmlns:a16="http://schemas.microsoft.com/office/drawing/2014/main" id="{ADCA3183-3389-4486-8913-D1AEFF5E6A10}"/>
              </a:ext>
            </a:extLst>
          </p:cNvPr>
          <p:cNvGrpSpPr/>
          <p:nvPr userDrawn="1"/>
        </p:nvGrpSpPr>
        <p:grpSpPr>
          <a:xfrm>
            <a:off x="85342" y="646525"/>
            <a:ext cx="12250686" cy="180153"/>
            <a:chOff x="83664" y="515851"/>
            <a:chExt cx="12009863" cy="176637"/>
          </a:xfrm>
        </p:grpSpPr>
        <p:sp>
          <p:nvSpPr>
            <p:cNvPr id="855" name="Freeform 29">
              <a:extLst>
                <a:ext uri="{FF2B5EF4-FFF2-40B4-BE49-F238E27FC236}">
                  <a16:creationId xmlns:a16="http://schemas.microsoft.com/office/drawing/2014/main" id="{6F086788-0344-4F9A-AF82-274CD2E8D455}"/>
                </a:ext>
              </a:extLst>
            </p:cNvPr>
            <p:cNvSpPr>
              <a:spLocks/>
            </p:cNvSpPr>
            <p:nvPr/>
          </p:nvSpPr>
          <p:spPr bwMode="auto">
            <a:xfrm flipH="1">
              <a:off x="11871994"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6" name="Freeform 30">
              <a:extLst>
                <a:ext uri="{FF2B5EF4-FFF2-40B4-BE49-F238E27FC236}">
                  <a16:creationId xmlns:a16="http://schemas.microsoft.com/office/drawing/2014/main" id="{30F87FD2-AAE9-48DD-8109-3CFD7F34AC8B}"/>
                </a:ext>
              </a:extLst>
            </p:cNvPr>
            <p:cNvSpPr>
              <a:spLocks/>
            </p:cNvSpPr>
            <p:nvPr/>
          </p:nvSpPr>
          <p:spPr bwMode="auto">
            <a:xfrm flipH="1">
              <a:off x="11545853"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7" name="Freeform 31">
              <a:extLst>
                <a:ext uri="{FF2B5EF4-FFF2-40B4-BE49-F238E27FC236}">
                  <a16:creationId xmlns:a16="http://schemas.microsoft.com/office/drawing/2014/main" id="{D320E54A-79E5-412A-8147-D110485ABB13}"/>
                </a:ext>
              </a:extLst>
            </p:cNvPr>
            <p:cNvSpPr>
              <a:spLocks/>
            </p:cNvSpPr>
            <p:nvPr/>
          </p:nvSpPr>
          <p:spPr bwMode="auto">
            <a:xfrm flipH="1">
              <a:off x="11979088"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8" name="Freeform 32">
              <a:extLst>
                <a:ext uri="{FF2B5EF4-FFF2-40B4-BE49-F238E27FC236}">
                  <a16:creationId xmlns:a16="http://schemas.microsoft.com/office/drawing/2014/main" id="{26552B62-A56A-484E-BBC5-0BEA953D7AD2}"/>
                </a:ext>
              </a:extLst>
            </p:cNvPr>
            <p:cNvSpPr>
              <a:spLocks/>
            </p:cNvSpPr>
            <p:nvPr/>
          </p:nvSpPr>
          <p:spPr bwMode="auto">
            <a:xfrm flipH="1">
              <a:off x="11652948"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59" name="Freeform 29">
              <a:extLst>
                <a:ext uri="{FF2B5EF4-FFF2-40B4-BE49-F238E27FC236}">
                  <a16:creationId xmlns:a16="http://schemas.microsoft.com/office/drawing/2014/main" id="{11A85A65-D9AE-4B3E-991D-CEF44C60DD95}"/>
                </a:ext>
              </a:extLst>
            </p:cNvPr>
            <p:cNvSpPr>
              <a:spLocks/>
            </p:cNvSpPr>
            <p:nvPr/>
          </p:nvSpPr>
          <p:spPr bwMode="auto">
            <a:xfrm flipH="1">
              <a:off x="11217224"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0" name="Freeform 30">
              <a:extLst>
                <a:ext uri="{FF2B5EF4-FFF2-40B4-BE49-F238E27FC236}">
                  <a16:creationId xmlns:a16="http://schemas.microsoft.com/office/drawing/2014/main" id="{30542A38-A051-439C-B0E9-A658C8A17B39}"/>
                </a:ext>
              </a:extLst>
            </p:cNvPr>
            <p:cNvSpPr>
              <a:spLocks/>
            </p:cNvSpPr>
            <p:nvPr/>
          </p:nvSpPr>
          <p:spPr bwMode="auto">
            <a:xfrm flipH="1">
              <a:off x="10891084"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1" name="Freeform 31">
              <a:extLst>
                <a:ext uri="{FF2B5EF4-FFF2-40B4-BE49-F238E27FC236}">
                  <a16:creationId xmlns:a16="http://schemas.microsoft.com/office/drawing/2014/main" id="{19CDDAB7-5384-40F2-AA25-D13A7401CCAF}"/>
                </a:ext>
              </a:extLst>
            </p:cNvPr>
            <p:cNvSpPr>
              <a:spLocks/>
            </p:cNvSpPr>
            <p:nvPr/>
          </p:nvSpPr>
          <p:spPr bwMode="auto">
            <a:xfrm flipH="1">
              <a:off x="11324319"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2" name="Freeform 32">
              <a:extLst>
                <a:ext uri="{FF2B5EF4-FFF2-40B4-BE49-F238E27FC236}">
                  <a16:creationId xmlns:a16="http://schemas.microsoft.com/office/drawing/2014/main" id="{FB7354C1-E715-4D0E-AA7D-95CE100AC17A}"/>
                </a:ext>
              </a:extLst>
            </p:cNvPr>
            <p:cNvSpPr>
              <a:spLocks/>
            </p:cNvSpPr>
            <p:nvPr/>
          </p:nvSpPr>
          <p:spPr bwMode="auto">
            <a:xfrm flipH="1">
              <a:off x="10998178"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3" name="Freeform 29">
              <a:extLst>
                <a:ext uri="{FF2B5EF4-FFF2-40B4-BE49-F238E27FC236}">
                  <a16:creationId xmlns:a16="http://schemas.microsoft.com/office/drawing/2014/main" id="{B91BC49D-BE73-47A9-8E61-D700C272084F}"/>
                </a:ext>
              </a:extLst>
            </p:cNvPr>
            <p:cNvSpPr>
              <a:spLocks/>
            </p:cNvSpPr>
            <p:nvPr/>
          </p:nvSpPr>
          <p:spPr bwMode="auto">
            <a:xfrm flipH="1">
              <a:off x="10562456"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4" name="Freeform 30">
              <a:extLst>
                <a:ext uri="{FF2B5EF4-FFF2-40B4-BE49-F238E27FC236}">
                  <a16:creationId xmlns:a16="http://schemas.microsoft.com/office/drawing/2014/main" id="{BCA17DFF-B361-4DBE-99DD-339461E37C76}"/>
                </a:ext>
              </a:extLst>
            </p:cNvPr>
            <p:cNvSpPr>
              <a:spLocks/>
            </p:cNvSpPr>
            <p:nvPr/>
          </p:nvSpPr>
          <p:spPr bwMode="auto">
            <a:xfrm flipH="1">
              <a:off x="10236315"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5" name="Freeform 31">
              <a:extLst>
                <a:ext uri="{FF2B5EF4-FFF2-40B4-BE49-F238E27FC236}">
                  <a16:creationId xmlns:a16="http://schemas.microsoft.com/office/drawing/2014/main" id="{A61862B0-58BE-4AF1-9458-F76D44AB596B}"/>
                </a:ext>
              </a:extLst>
            </p:cNvPr>
            <p:cNvSpPr>
              <a:spLocks/>
            </p:cNvSpPr>
            <p:nvPr/>
          </p:nvSpPr>
          <p:spPr bwMode="auto">
            <a:xfrm flipH="1">
              <a:off x="10669550"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6" name="Freeform 32">
              <a:extLst>
                <a:ext uri="{FF2B5EF4-FFF2-40B4-BE49-F238E27FC236}">
                  <a16:creationId xmlns:a16="http://schemas.microsoft.com/office/drawing/2014/main" id="{F5090DFF-8E4D-43D2-92D3-ADA80CBE0D4A}"/>
                </a:ext>
              </a:extLst>
            </p:cNvPr>
            <p:cNvSpPr>
              <a:spLocks/>
            </p:cNvSpPr>
            <p:nvPr/>
          </p:nvSpPr>
          <p:spPr bwMode="auto">
            <a:xfrm flipH="1">
              <a:off x="10343410"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7" name="Freeform 29">
              <a:extLst>
                <a:ext uri="{FF2B5EF4-FFF2-40B4-BE49-F238E27FC236}">
                  <a16:creationId xmlns:a16="http://schemas.microsoft.com/office/drawing/2014/main" id="{2B977FE1-DD0F-45B7-868C-0FD285B0CD0F}"/>
                </a:ext>
              </a:extLst>
            </p:cNvPr>
            <p:cNvSpPr>
              <a:spLocks/>
            </p:cNvSpPr>
            <p:nvPr/>
          </p:nvSpPr>
          <p:spPr bwMode="auto">
            <a:xfrm flipH="1">
              <a:off x="9907687"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8" name="Freeform 30">
              <a:extLst>
                <a:ext uri="{FF2B5EF4-FFF2-40B4-BE49-F238E27FC236}">
                  <a16:creationId xmlns:a16="http://schemas.microsoft.com/office/drawing/2014/main" id="{CA941E1C-6C82-4228-92A3-96039A6D519E}"/>
                </a:ext>
              </a:extLst>
            </p:cNvPr>
            <p:cNvSpPr>
              <a:spLocks/>
            </p:cNvSpPr>
            <p:nvPr/>
          </p:nvSpPr>
          <p:spPr bwMode="auto">
            <a:xfrm flipH="1">
              <a:off x="9581546"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69" name="Freeform 31">
              <a:extLst>
                <a:ext uri="{FF2B5EF4-FFF2-40B4-BE49-F238E27FC236}">
                  <a16:creationId xmlns:a16="http://schemas.microsoft.com/office/drawing/2014/main" id="{1519D63C-253C-43D9-A3C0-8D7C8684F311}"/>
                </a:ext>
              </a:extLst>
            </p:cNvPr>
            <p:cNvSpPr>
              <a:spLocks/>
            </p:cNvSpPr>
            <p:nvPr/>
          </p:nvSpPr>
          <p:spPr bwMode="auto">
            <a:xfrm flipH="1">
              <a:off x="10014782"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0" name="Freeform 32">
              <a:extLst>
                <a:ext uri="{FF2B5EF4-FFF2-40B4-BE49-F238E27FC236}">
                  <a16:creationId xmlns:a16="http://schemas.microsoft.com/office/drawing/2014/main" id="{54FEF199-2D31-478E-8B88-9510760E6895}"/>
                </a:ext>
              </a:extLst>
            </p:cNvPr>
            <p:cNvSpPr>
              <a:spLocks/>
            </p:cNvSpPr>
            <p:nvPr/>
          </p:nvSpPr>
          <p:spPr bwMode="auto">
            <a:xfrm flipH="1">
              <a:off x="9688641"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1" name="Freeform 565">
              <a:extLst>
                <a:ext uri="{FF2B5EF4-FFF2-40B4-BE49-F238E27FC236}">
                  <a16:creationId xmlns:a16="http://schemas.microsoft.com/office/drawing/2014/main" id="{263ABB50-686D-4B37-99EC-EAF4D691580E}"/>
                </a:ext>
              </a:extLst>
            </p:cNvPr>
            <p:cNvSpPr>
              <a:spLocks/>
            </p:cNvSpPr>
            <p:nvPr/>
          </p:nvSpPr>
          <p:spPr bwMode="auto">
            <a:xfrm flipH="1">
              <a:off x="9252918"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2" name="Freeform 566">
              <a:extLst>
                <a:ext uri="{FF2B5EF4-FFF2-40B4-BE49-F238E27FC236}">
                  <a16:creationId xmlns:a16="http://schemas.microsoft.com/office/drawing/2014/main" id="{1BD229F8-5511-43EF-9612-3001510781F4}"/>
                </a:ext>
              </a:extLst>
            </p:cNvPr>
            <p:cNvSpPr>
              <a:spLocks/>
            </p:cNvSpPr>
            <p:nvPr/>
          </p:nvSpPr>
          <p:spPr bwMode="auto">
            <a:xfrm flipH="1">
              <a:off x="8926777"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3" name="Freeform 567">
              <a:extLst>
                <a:ext uri="{FF2B5EF4-FFF2-40B4-BE49-F238E27FC236}">
                  <a16:creationId xmlns:a16="http://schemas.microsoft.com/office/drawing/2014/main" id="{06F5A3AF-DE9A-48B1-8E69-DFD180E2317A}"/>
                </a:ext>
              </a:extLst>
            </p:cNvPr>
            <p:cNvSpPr>
              <a:spLocks/>
            </p:cNvSpPr>
            <p:nvPr/>
          </p:nvSpPr>
          <p:spPr bwMode="auto">
            <a:xfrm flipH="1">
              <a:off x="9360012"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4" name="Freeform 568">
              <a:extLst>
                <a:ext uri="{FF2B5EF4-FFF2-40B4-BE49-F238E27FC236}">
                  <a16:creationId xmlns:a16="http://schemas.microsoft.com/office/drawing/2014/main" id="{EE0F8874-1230-43B8-9E19-6939E240D4E5}"/>
                </a:ext>
              </a:extLst>
            </p:cNvPr>
            <p:cNvSpPr>
              <a:spLocks/>
            </p:cNvSpPr>
            <p:nvPr/>
          </p:nvSpPr>
          <p:spPr bwMode="auto">
            <a:xfrm flipH="1">
              <a:off x="9033872"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5" name="Freeform 29">
              <a:extLst>
                <a:ext uri="{FF2B5EF4-FFF2-40B4-BE49-F238E27FC236}">
                  <a16:creationId xmlns:a16="http://schemas.microsoft.com/office/drawing/2014/main" id="{350709BA-B049-48FC-9299-1C2D219E614B}"/>
                </a:ext>
              </a:extLst>
            </p:cNvPr>
            <p:cNvSpPr>
              <a:spLocks/>
            </p:cNvSpPr>
            <p:nvPr/>
          </p:nvSpPr>
          <p:spPr bwMode="auto">
            <a:xfrm flipH="1">
              <a:off x="8598148"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6" name="Freeform 31">
              <a:extLst>
                <a:ext uri="{FF2B5EF4-FFF2-40B4-BE49-F238E27FC236}">
                  <a16:creationId xmlns:a16="http://schemas.microsoft.com/office/drawing/2014/main" id="{07BEFD49-4BD2-4528-8EF5-C7671A12CA28}"/>
                </a:ext>
              </a:extLst>
            </p:cNvPr>
            <p:cNvSpPr>
              <a:spLocks/>
            </p:cNvSpPr>
            <p:nvPr/>
          </p:nvSpPr>
          <p:spPr bwMode="auto">
            <a:xfrm flipH="1">
              <a:off x="8705243"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7" name="Freeform 29">
              <a:extLst>
                <a:ext uri="{FF2B5EF4-FFF2-40B4-BE49-F238E27FC236}">
                  <a16:creationId xmlns:a16="http://schemas.microsoft.com/office/drawing/2014/main" id="{1E25FB51-65BE-439F-AF5C-071CB5A662BF}"/>
                </a:ext>
              </a:extLst>
            </p:cNvPr>
            <p:cNvSpPr>
              <a:spLocks/>
            </p:cNvSpPr>
            <p:nvPr/>
          </p:nvSpPr>
          <p:spPr bwMode="auto">
            <a:xfrm flipH="1">
              <a:off x="8269520"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8" name="Freeform 30">
              <a:extLst>
                <a:ext uri="{FF2B5EF4-FFF2-40B4-BE49-F238E27FC236}">
                  <a16:creationId xmlns:a16="http://schemas.microsoft.com/office/drawing/2014/main" id="{7C77C092-0B57-4731-A117-6B5879E8E502}"/>
                </a:ext>
              </a:extLst>
            </p:cNvPr>
            <p:cNvSpPr>
              <a:spLocks/>
            </p:cNvSpPr>
            <p:nvPr/>
          </p:nvSpPr>
          <p:spPr bwMode="auto">
            <a:xfrm flipH="1">
              <a:off x="7943379"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79" name="Freeform 31">
              <a:extLst>
                <a:ext uri="{FF2B5EF4-FFF2-40B4-BE49-F238E27FC236}">
                  <a16:creationId xmlns:a16="http://schemas.microsoft.com/office/drawing/2014/main" id="{4FAF69FD-8478-440F-A0D9-29D124D91AA5}"/>
                </a:ext>
              </a:extLst>
            </p:cNvPr>
            <p:cNvSpPr>
              <a:spLocks/>
            </p:cNvSpPr>
            <p:nvPr/>
          </p:nvSpPr>
          <p:spPr bwMode="auto">
            <a:xfrm flipH="1">
              <a:off x="8376614"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0" name="Freeform 32">
              <a:extLst>
                <a:ext uri="{FF2B5EF4-FFF2-40B4-BE49-F238E27FC236}">
                  <a16:creationId xmlns:a16="http://schemas.microsoft.com/office/drawing/2014/main" id="{73D6C1E6-A15C-4775-A5EA-5675FDD2A616}"/>
                </a:ext>
              </a:extLst>
            </p:cNvPr>
            <p:cNvSpPr>
              <a:spLocks/>
            </p:cNvSpPr>
            <p:nvPr/>
          </p:nvSpPr>
          <p:spPr bwMode="auto">
            <a:xfrm flipH="1">
              <a:off x="8050474"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1" name="Freeform 29">
              <a:extLst>
                <a:ext uri="{FF2B5EF4-FFF2-40B4-BE49-F238E27FC236}">
                  <a16:creationId xmlns:a16="http://schemas.microsoft.com/office/drawing/2014/main" id="{26EE3B4D-AFF2-482B-AD50-D4AAE7380D4D}"/>
                </a:ext>
              </a:extLst>
            </p:cNvPr>
            <p:cNvSpPr>
              <a:spLocks/>
            </p:cNvSpPr>
            <p:nvPr/>
          </p:nvSpPr>
          <p:spPr bwMode="auto">
            <a:xfrm flipH="1">
              <a:off x="7614751"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2" name="Freeform 30">
              <a:extLst>
                <a:ext uri="{FF2B5EF4-FFF2-40B4-BE49-F238E27FC236}">
                  <a16:creationId xmlns:a16="http://schemas.microsoft.com/office/drawing/2014/main" id="{855276D7-FBA8-492C-B482-97AF086BDBEC}"/>
                </a:ext>
              </a:extLst>
            </p:cNvPr>
            <p:cNvSpPr>
              <a:spLocks/>
            </p:cNvSpPr>
            <p:nvPr/>
          </p:nvSpPr>
          <p:spPr bwMode="auto">
            <a:xfrm flipH="1">
              <a:off x="7288610"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3" name="Freeform 31">
              <a:extLst>
                <a:ext uri="{FF2B5EF4-FFF2-40B4-BE49-F238E27FC236}">
                  <a16:creationId xmlns:a16="http://schemas.microsoft.com/office/drawing/2014/main" id="{1DF03553-DA4C-4239-ABD7-831EC6B0FD42}"/>
                </a:ext>
              </a:extLst>
            </p:cNvPr>
            <p:cNvSpPr>
              <a:spLocks/>
            </p:cNvSpPr>
            <p:nvPr/>
          </p:nvSpPr>
          <p:spPr bwMode="auto">
            <a:xfrm flipH="1">
              <a:off x="7721846"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4" name="Freeform 32">
              <a:extLst>
                <a:ext uri="{FF2B5EF4-FFF2-40B4-BE49-F238E27FC236}">
                  <a16:creationId xmlns:a16="http://schemas.microsoft.com/office/drawing/2014/main" id="{C4FAF3F5-0011-4FDB-B29C-E9EF1A1AE3B3}"/>
                </a:ext>
              </a:extLst>
            </p:cNvPr>
            <p:cNvSpPr>
              <a:spLocks/>
            </p:cNvSpPr>
            <p:nvPr/>
          </p:nvSpPr>
          <p:spPr bwMode="auto">
            <a:xfrm flipH="1">
              <a:off x="7395705"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5" name="Freeform 29">
              <a:extLst>
                <a:ext uri="{FF2B5EF4-FFF2-40B4-BE49-F238E27FC236}">
                  <a16:creationId xmlns:a16="http://schemas.microsoft.com/office/drawing/2014/main" id="{8E094353-028F-43EE-82A7-5AE0657EA65F}"/>
                </a:ext>
              </a:extLst>
            </p:cNvPr>
            <p:cNvSpPr>
              <a:spLocks/>
            </p:cNvSpPr>
            <p:nvPr/>
          </p:nvSpPr>
          <p:spPr bwMode="auto">
            <a:xfrm flipH="1">
              <a:off x="6959982"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6" name="Freeform 30">
              <a:extLst>
                <a:ext uri="{FF2B5EF4-FFF2-40B4-BE49-F238E27FC236}">
                  <a16:creationId xmlns:a16="http://schemas.microsoft.com/office/drawing/2014/main" id="{C938F722-A87F-4E40-915D-6C8A9F88F320}"/>
                </a:ext>
              </a:extLst>
            </p:cNvPr>
            <p:cNvSpPr>
              <a:spLocks/>
            </p:cNvSpPr>
            <p:nvPr/>
          </p:nvSpPr>
          <p:spPr bwMode="auto">
            <a:xfrm flipH="1">
              <a:off x="6633842"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7" name="Freeform 31">
              <a:extLst>
                <a:ext uri="{FF2B5EF4-FFF2-40B4-BE49-F238E27FC236}">
                  <a16:creationId xmlns:a16="http://schemas.microsoft.com/office/drawing/2014/main" id="{A2F6F4D8-2132-4852-945D-CE6DD3BEC5FE}"/>
                </a:ext>
              </a:extLst>
            </p:cNvPr>
            <p:cNvSpPr>
              <a:spLocks/>
            </p:cNvSpPr>
            <p:nvPr/>
          </p:nvSpPr>
          <p:spPr bwMode="auto">
            <a:xfrm flipH="1">
              <a:off x="7067077"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8" name="Freeform 32">
              <a:extLst>
                <a:ext uri="{FF2B5EF4-FFF2-40B4-BE49-F238E27FC236}">
                  <a16:creationId xmlns:a16="http://schemas.microsoft.com/office/drawing/2014/main" id="{4E08E18A-FFEC-42E7-8DFB-50F2554E4DDB}"/>
                </a:ext>
              </a:extLst>
            </p:cNvPr>
            <p:cNvSpPr>
              <a:spLocks/>
            </p:cNvSpPr>
            <p:nvPr/>
          </p:nvSpPr>
          <p:spPr bwMode="auto">
            <a:xfrm flipH="1">
              <a:off x="6740936"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89" name="Freeform 29">
              <a:extLst>
                <a:ext uri="{FF2B5EF4-FFF2-40B4-BE49-F238E27FC236}">
                  <a16:creationId xmlns:a16="http://schemas.microsoft.com/office/drawing/2014/main" id="{D14B33B8-EE4D-4807-BCE5-F8D36A413573}"/>
                </a:ext>
              </a:extLst>
            </p:cNvPr>
            <p:cNvSpPr>
              <a:spLocks/>
            </p:cNvSpPr>
            <p:nvPr/>
          </p:nvSpPr>
          <p:spPr bwMode="auto">
            <a:xfrm flipH="1">
              <a:off x="6305213"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0" name="Freeform 30">
              <a:extLst>
                <a:ext uri="{FF2B5EF4-FFF2-40B4-BE49-F238E27FC236}">
                  <a16:creationId xmlns:a16="http://schemas.microsoft.com/office/drawing/2014/main" id="{6942BEAF-4DB5-41F6-92CA-6A3D981D34D3}"/>
                </a:ext>
              </a:extLst>
            </p:cNvPr>
            <p:cNvSpPr>
              <a:spLocks/>
            </p:cNvSpPr>
            <p:nvPr/>
          </p:nvSpPr>
          <p:spPr bwMode="auto">
            <a:xfrm flipH="1">
              <a:off x="5979072"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1" name="Freeform 31">
              <a:extLst>
                <a:ext uri="{FF2B5EF4-FFF2-40B4-BE49-F238E27FC236}">
                  <a16:creationId xmlns:a16="http://schemas.microsoft.com/office/drawing/2014/main" id="{BEF5A9C5-020B-445F-A80C-9878EB0B88EF}"/>
                </a:ext>
              </a:extLst>
            </p:cNvPr>
            <p:cNvSpPr>
              <a:spLocks/>
            </p:cNvSpPr>
            <p:nvPr/>
          </p:nvSpPr>
          <p:spPr bwMode="auto">
            <a:xfrm flipH="1">
              <a:off x="6412308"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2" name="Freeform 32">
              <a:extLst>
                <a:ext uri="{FF2B5EF4-FFF2-40B4-BE49-F238E27FC236}">
                  <a16:creationId xmlns:a16="http://schemas.microsoft.com/office/drawing/2014/main" id="{D51869B7-E5CB-44DA-82E3-A7D5C1E026C9}"/>
                </a:ext>
              </a:extLst>
            </p:cNvPr>
            <p:cNvSpPr>
              <a:spLocks/>
            </p:cNvSpPr>
            <p:nvPr/>
          </p:nvSpPr>
          <p:spPr bwMode="auto">
            <a:xfrm flipH="1">
              <a:off x="6086167"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3" name="Freeform 587">
              <a:extLst>
                <a:ext uri="{FF2B5EF4-FFF2-40B4-BE49-F238E27FC236}">
                  <a16:creationId xmlns:a16="http://schemas.microsoft.com/office/drawing/2014/main" id="{4C544C49-8F33-4DA1-845B-73B99BEA6CDA}"/>
                </a:ext>
              </a:extLst>
            </p:cNvPr>
            <p:cNvSpPr>
              <a:spLocks/>
            </p:cNvSpPr>
            <p:nvPr/>
          </p:nvSpPr>
          <p:spPr bwMode="auto">
            <a:xfrm flipH="1">
              <a:off x="5650445"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4" name="Freeform 588">
              <a:extLst>
                <a:ext uri="{FF2B5EF4-FFF2-40B4-BE49-F238E27FC236}">
                  <a16:creationId xmlns:a16="http://schemas.microsoft.com/office/drawing/2014/main" id="{229528D8-2664-4E1B-AFC2-30E17ED36CC7}"/>
                </a:ext>
              </a:extLst>
            </p:cNvPr>
            <p:cNvSpPr>
              <a:spLocks/>
            </p:cNvSpPr>
            <p:nvPr/>
          </p:nvSpPr>
          <p:spPr bwMode="auto">
            <a:xfrm flipH="1">
              <a:off x="5324303"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5" name="Freeform 589">
              <a:extLst>
                <a:ext uri="{FF2B5EF4-FFF2-40B4-BE49-F238E27FC236}">
                  <a16:creationId xmlns:a16="http://schemas.microsoft.com/office/drawing/2014/main" id="{043941A6-00C8-4E9A-B608-D05B2245239F}"/>
                </a:ext>
              </a:extLst>
            </p:cNvPr>
            <p:cNvSpPr>
              <a:spLocks/>
            </p:cNvSpPr>
            <p:nvPr/>
          </p:nvSpPr>
          <p:spPr bwMode="auto">
            <a:xfrm flipH="1">
              <a:off x="5757539"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6" name="Freeform 590">
              <a:extLst>
                <a:ext uri="{FF2B5EF4-FFF2-40B4-BE49-F238E27FC236}">
                  <a16:creationId xmlns:a16="http://schemas.microsoft.com/office/drawing/2014/main" id="{623ADF48-9198-4E4C-BCE3-F177F7505268}"/>
                </a:ext>
              </a:extLst>
            </p:cNvPr>
            <p:cNvSpPr>
              <a:spLocks/>
            </p:cNvSpPr>
            <p:nvPr/>
          </p:nvSpPr>
          <p:spPr bwMode="auto">
            <a:xfrm flipH="1">
              <a:off x="5431399" y="51585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7" name="Freeform 29">
              <a:extLst>
                <a:ext uri="{FF2B5EF4-FFF2-40B4-BE49-F238E27FC236}">
                  <a16:creationId xmlns:a16="http://schemas.microsoft.com/office/drawing/2014/main" id="{4ED236BF-BB1E-4439-A35D-415222C53D63}"/>
                </a:ext>
              </a:extLst>
            </p:cNvPr>
            <p:cNvSpPr>
              <a:spLocks/>
            </p:cNvSpPr>
            <p:nvPr/>
          </p:nvSpPr>
          <p:spPr bwMode="auto">
            <a:xfrm flipH="1">
              <a:off x="4995675"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898" name="Freeform 31">
              <a:extLst>
                <a:ext uri="{FF2B5EF4-FFF2-40B4-BE49-F238E27FC236}">
                  <a16:creationId xmlns:a16="http://schemas.microsoft.com/office/drawing/2014/main" id="{8A23FAAE-620A-4294-9841-921C47E9C11B}"/>
                </a:ext>
              </a:extLst>
            </p:cNvPr>
            <p:cNvSpPr>
              <a:spLocks/>
            </p:cNvSpPr>
            <p:nvPr/>
          </p:nvSpPr>
          <p:spPr bwMode="auto">
            <a:xfrm flipH="1">
              <a:off x="5102769" y="51585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7" name="Freeform 29">
              <a:extLst>
                <a:ext uri="{FF2B5EF4-FFF2-40B4-BE49-F238E27FC236}">
                  <a16:creationId xmlns:a16="http://schemas.microsoft.com/office/drawing/2014/main" id="{1EE53E81-72A9-43B0-9FDF-16877FB32BC8}"/>
                </a:ext>
              </a:extLst>
            </p:cNvPr>
            <p:cNvSpPr>
              <a:spLocks/>
            </p:cNvSpPr>
            <p:nvPr/>
          </p:nvSpPr>
          <p:spPr bwMode="auto">
            <a:xfrm flipH="1">
              <a:off x="4667048"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8" name="Freeform 30">
              <a:extLst>
                <a:ext uri="{FF2B5EF4-FFF2-40B4-BE49-F238E27FC236}">
                  <a16:creationId xmlns:a16="http://schemas.microsoft.com/office/drawing/2014/main" id="{BA569DC6-A36F-4A6A-8DEB-F064794C845D}"/>
                </a:ext>
              </a:extLst>
            </p:cNvPr>
            <p:cNvSpPr>
              <a:spLocks/>
            </p:cNvSpPr>
            <p:nvPr/>
          </p:nvSpPr>
          <p:spPr bwMode="auto">
            <a:xfrm flipH="1">
              <a:off x="4340907"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39" name="Freeform 31">
              <a:extLst>
                <a:ext uri="{FF2B5EF4-FFF2-40B4-BE49-F238E27FC236}">
                  <a16:creationId xmlns:a16="http://schemas.microsoft.com/office/drawing/2014/main" id="{E2E08C06-A087-453E-BF75-1A7AC653D043}"/>
                </a:ext>
              </a:extLst>
            </p:cNvPr>
            <p:cNvSpPr>
              <a:spLocks/>
            </p:cNvSpPr>
            <p:nvPr/>
          </p:nvSpPr>
          <p:spPr bwMode="auto">
            <a:xfrm flipH="1">
              <a:off x="4774142"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0" name="Freeform 32">
              <a:extLst>
                <a:ext uri="{FF2B5EF4-FFF2-40B4-BE49-F238E27FC236}">
                  <a16:creationId xmlns:a16="http://schemas.microsoft.com/office/drawing/2014/main" id="{53D6C9C2-A744-4C1C-8672-ADC54A0FFEEE}"/>
                </a:ext>
              </a:extLst>
            </p:cNvPr>
            <p:cNvSpPr>
              <a:spLocks/>
            </p:cNvSpPr>
            <p:nvPr/>
          </p:nvSpPr>
          <p:spPr bwMode="auto">
            <a:xfrm flipH="1">
              <a:off x="4448001"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1" name="Freeform 29">
              <a:extLst>
                <a:ext uri="{FF2B5EF4-FFF2-40B4-BE49-F238E27FC236}">
                  <a16:creationId xmlns:a16="http://schemas.microsoft.com/office/drawing/2014/main" id="{AE0AE3F1-BF26-469D-943E-78DA8EE0E0B4}"/>
                </a:ext>
              </a:extLst>
            </p:cNvPr>
            <p:cNvSpPr>
              <a:spLocks/>
            </p:cNvSpPr>
            <p:nvPr/>
          </p:nvSpPr>
          <p:spPr bwMode="auto">
            <a:xfrm flipH="1">
              <a:off x="4012278"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2" name="Freeform 30">
              <a:extLst>
                <a:ext uri="{FF2B5EF4-FFF2-40B4-BE49-F238E27FC236}">
                  <a16:creationId xmlns:a16="http://schemas.microsoft.com/office/drawing/2014/main" id="{2BCAC8A7-BFF4-4B50-BB34-3D71B321E14E}"/>
                </a:ext>
              </a:extLst>
            </p:cNvPr>
            <p:cNvSpPr>
              <a:spLocks/>
            </p:cNvSpPr>
            <p:nvPr/>
          </p:nvSpPr>
          <p:spPr bwMode="auto">
            <a:xfrm flipH="1">
              <a:off x="3686138"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3" name="Freeform 31">
              <a:extLst>
                <a:ext uri="{FF2B5EF4-FFF2-40B4-BE49-F238E27FC236}">
                  <a16:creationId xmlns:a16="http://schemas.microsoft.com/office/drawing/2014/main" id="{A32B46C9-EEFD-4401-B741-ECBB84ADE869}"/>
                </a:ext>
              </a:extLst>
            </p:cNvPr>
            <p:cNvSpPr>
              <a:spLocks/>
            </p:cNvSpPr>
            <p:nvPr/>
          </p:nvSpPr>
          <p:spPr bwMode="auto">
            <a:xfrm flipH="1">
              <a:off x="4119373"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4" name="Freeform 32">
              <a:extLst>
                <a:ext uri="{FF2B5EF4-FFF2-40B4-BE49-F238E27FC236}">
                  <a16:creationId xmlns:a16="http://schemas.microsoft.com/office/drawing/2014/main" id="{62525033-77CC-4C20-8F12-DF93CDA9A723}"/>
                </a:ext>
              </a:extLst>
            </p:cNvPr>
            <p:cNvSpPr>
              <a:spLocks/>
            </p:cNvSpPr>
            <p:nvPr/>
          </p:nvSpPr>
          <p:spPr bwMode="auto">
            <a:xfrm flipH="1">
              <a:off x="3793231"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5" name="Freeform 29">
              <a:extLst>
                <a:ext uri="{FF2B5EF4-FFF2-40B4-BE49-F238E27FC236}">
                  <a16:creationId xmlns:a16="http://schemas.microsoft.com/office/drawing/2014/main" id="{0C20C67A-CE13-43AA-98F8-080F12FD9ACE}"/>
                </a:ext>
              </a:extLst>
            </p:cNvPr>
            <p:cNvSpPr>
              <a:spLocks/>
            </p:cNvSpPr>
            <p:nvPr/>
          </p:nvSpPr>
          <p:spPr bwMode="auto">
            <a:xfrm flipH="1">
              <a:off x="3357510"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6" name="Freeform 30">
              <a:extLst>
                <a:ext uri="{FF2B5EF4-FFF2-40B4-BE49-F238E27FC236}">
                  <a16:creationId xmlns:a16="http://schemas.microsoft.com/office/drawing/2014/main" id="{576C7748-9555-4564-AB81-8782CF91A59E}"/>
                </a:ext>
              </a:extLst>
            </p:cNvPr>
            <p:cNvSpPr>
              <a:spLocks/>
            </p:cNvSpPr>
            <p:nvPr/>
          </p:nvSpPr>
          <p:spPr bwMode="auto">
            <a:xfrm flipH="1">
              <a:off x="3031369"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7" name="Freeform 31">
              <a:extLst>
                <a:ext uri="{FF2B5EF4-FFF2-40B4-BE49-F238E27FC236}">
                  <a16:creationId xmlns:a16="http://schemas.microsoft.com/office/drawing/2014/main" id="{64DF0C7B-5C3C-4663-8365-3275BE1C7C60}"/>
                </a:ext>
              </a:extLst>
            </p:cNvPr>
            <p:cNvSpPr>
              <a:spLocks/>
            </p:cNvSpPr>
            <p:nvPr/>
          </p:nvSpPr>
          <p:spPr bwMode="auto">
            <a:xfrm flipH="1">
              <a:off x="3464604"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8" name="Freeform 32">
              <a:extLst>
                <a:ext uri="{FF2B5EF4-FFF2-40B4-BE49-F238E27FC236}">
                  <a16:creationId xmlns:a16="http://schemas.microsoft.com/office/drawing/2014/main" id="{1FAAF47B-C2A0-43BB-9381-2C75D88567A2}"/>
                </a:ext>
              </a:extLst>
            </p:cNvPr>
            <p:cNvSpPr>
              <a:spLocks/>
            </p:cNvSpPr>
            <p:nvPr/>
          </p:nvSpPr>
          <p:spPr bwMode="auto">
            <a:xfrm flipH="1">
              <a:off x="3138464"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49" name="Freeform 29">
              <a:extLst>
                <a:ext uri="{FF2B5EF4-FFF2-40B4-BE49-F238E27FC236}">
                  <a16:creationId xmlns:a16="http://schemas.microsoft.com/office/drawing/2014/main" id="{78B52D43-1204-42F6-8F08-FBD181C82C54}"/>
                </a:ext>
              </a:extLst>
            </p:cNvPr>
            <p:cNvSpPr>
              <a:spLocks/>
            </p:cNvSpPr>
            <p:nvPr/>
          </p:nvSpPr>
          <p:spPr bwMode="auto">
            <a:xfrm flipH="1">
              <a:off x="2702740"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0" name="Freeform 30">
              <a:extLst>
                <a:ext uri="{FF2B5EF4-FFF2-40B4-BE49-F238E27FC236}">
                  <a16:creationId xmlns:a16="http://schemas.microsoft.com/office/drawing/2014/main" id="{9FF64BAB-253C-4564-A88E-EE1CA77EFFE4}"/>
                </a:ext>
              </a:extLst>
            </p:cNvPr>
            <p:cNvSpPr>
              <a:spLocks/>
            </p:cNvSpPr>
            <p:nvPr/>
          </p:nvSpPr>
          <p:spPr bwMode="auto">
            <a:xfrm flipH="1">
              <a:off x="2376599"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1" name="Freeform 31">
              <a:extLst>
                <a:ext uri="{FF2B5EF4-FFF2-40B4-BE49-F238E27FC236}">
                  <a16:creationId xmlns:a16="http://schemas.microsoft.com/office/drawing/2014/main" id="{99DD6950-6DFF-4043-907D-206BD875B918}"/>
                </a:ext>
              </a:extLst>
            </p:cNvPr>
            <p:cNvSpPr>
              <a:spLocks/>
            </p:cNvSpPr>
            <p:nvPr/>
          </p:nvSpPr>
          <p:spPr bwMode="auto">
            <a:xfrm flipH="1">
              <a:off x="2809836"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2" name="Freeform 32">
              <a:extLst>
                <a:ext uri="{FF2B5EF4-FFF2-40B4-BE49-F238E27FC236}">
                  <a16:creationId xmlns:a16="http://schemas.microsoft.com/office/drawing/2014/main" id="{01F65CF4-C605-49AA-B1FD-136B95E55667}"/>
                </a:ext>
              </a:extLst>
            </p:cNvPr>
            <p:cNvSpPr>
              <a:spLocks/>
            </p:cNvSpPr>
            <p:nvPr/>
          </p:nvSpPr>
          <p:spPr bwMode="auto">
            <a:xfrm flipH="1">
              <a:off x="2483694"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3" name="Freeform 447">
              <a:extLst>
                <a:ext uri="{FF2B5EF4-FFF2-40B4-BE49-F238E27FC236}">
                  <a16:creationId xmlns:a16="http://schemas.microsoft.com/office/drawing/2014/main" id="{423EFB1F-DAAF-4114-BCBE-2EC6406CA3EF}"/>
                </a:ext>
              </a:extLst>
            </p:cNvPr>
            <p:cNvSpPr>
              <a:spLocks/>
            </p:cNvSpPr>
            <p:nvPr/>
          </p:nvSpPr>
          <p:spPr bwMode="auto">
            <a:xfrm flipH="1">
              <a:off x="2047972"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4" name="Freeform 448">
              <a:extLst>
                <a:ext uri="{FF2B5EF4-FFF2-40B4-BE49-F238E27FC236}">
                  <a16:creationId xmlns:a16="http://schemas.microsoft.com/office/drawing/2014/main" id="{E708C960-A737-45D5-8A6B-231383543063}"/>
                </a:ext>
              </a:extLst>
            </p:cNvPr>
            <p:cNvSpPr>
              <a:spLocks/>
            </p:cNvSpPr>
            <p:nvPr/>
          </p:nvSpPr>
          <p:spPr bwMode="auto">
            <a:xfrm flipH="1">
              <a:off x="1721830"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5" name="Freeform 449">
              <a:extLst>
                <a:ext uri="{FF2B5EF4-FFF2-40B4-BE49-F238E27FC236}">
                  <a16:creationId xmlns:a16="http://schemas.microsoft.com/office/drawing/2014/main" id="{76E7BD20-3B7F-4079-94E8-3964CB17C3E4}"/>
                </a:ext>
              </a:extLst>
            </p:cNvPr>
            <p:cNvSpPr>
              <a:spLocks/>
            </p:cNvSpPr>
            <p:nvPr/>
          </p:nvSpPr>
          <p:spPr bwMode="auto">
            <a:xfrm flipH="1">
              <a:off x="2155066"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6" name="Freeform 450">
              <a:extLst>
                <a:ext uri="{FF2B5EF4-FFF2-40B4-BE49-F238E27FC236}">
                  <a16:creationId xmlns:a16="http://schemas.microsoft.com/office/drawing/2014/main" id="{0A805376-57E8-4BFD-929E-690BDDAE7087}"/>
                </a:ext>
              </a:extLst>
            </p:cNvPr>
            <p:cNvSpPr>
              <a:spLocks/>
            </p:cNvSpPr>
            <p:nvPr/>
          </p:nvSpPr>
          <p:spPr bwMode="auto">
            <a:xfrm flipH="1">
              <a:off x="1828926"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7" name="Freeform 29">
              <a:extLst>
                <a:ext uri="{FF2B5EF4-FFF2-40B4-BE49-F238E27FC236}">
                  <a16:creationId xmlns:a16="http://schemas.microsoft.com/office/drawing/2014/main" id="{1BBCC45F-89DF-420C-9912-BFE8CE3C5214}"/>
                </a:ext>
              </a:extLst>
            </p:cNvPr>
            <p:cNvSpPr>
              <a:spLocks/>
            </p:cNvSpPr>
            <p:nvPr/>
          </p:nvSpPr>
          <p:spPr bwMode="auto">
            <a:xfrm flipH="1">
              <a:off x="1393203"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8" name="Freeform 31">
              <a:extLst>
                <a:ext uri="{FF2B5EF4-FFF2-40B4-BE49-F238E27FC236}">
                  <a16:creationId xmlns:a16="http://schemas.microsoft.com/office/drawing/2014/main" id="{F6466281-ECC9-4FCD-8F88-87A21A17F47F}"/>
                </a:ext>
              </a:extLst>
            </p:cNvPr>
            <p:cNvSpPr>
              <a:spLocks/>
            </p:cNvSpPr>
            <p:nvPr/>
          </p:nvSpPr>
          <p:spPr bwMode="auto">
            <a:xfrm flipH="1">
              <a:off x="1500297"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59" name="Freeform 29">
              <a:extLst>
                <a:ext uri="{FF2B5EF4-FFF2-40B4-BE49-F238E27FC236}">
                  <a16:creationId xmlns:a16="http://schemas.microsoft.com/office/drawing/2014/main" id="{D4172A17-C18F-4225-AD4D-AF2A01CC6CF9}"/>
                </a:ext>
              </a:extLst>
            </p:cNvPr>
            <p:cNvSpPr>
              <a:spLocks/>
            </p:cNvSpPr>
            <p:nvPr/>
          </p:nvSpPr>
          <p:spPr bwMode="auto">
            <a:xfrm flipH="1">
              <a:off x="1064575"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0" name="Freeform 30">
              <a:extLst>
                <a:ext uri="{FF2B5EF4-FFF2-40B4-BE49-F238E27FC236}">
                  <a16:creationId xmlns:a16="http://schemas.microsoft.com/office/drawing/2014/main" id="{0F592BA4-15C6-4D6B-AD14-97FD54809D9C}"/>
                </a:ext>
              </a:extLst>
            </p:cNvPr>
            <p:cNvSpPr>
              <a:spLocks/>
            </p:cNvSpPr>
            <p:nvPr/>
          </p:nvSpPr>
          <p:spPr bwMode="auto">
            <a:xfrm flipH="1">
              <a:off x="738433"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1" name="Freeform 31">
              <a:extLst>
                <a:ext uri="{FF2B5EF4-FFF2-40B4-BE49-F238E27FC236}">
                  <a16:creationId xmlns:a16="http://schemas.microsoft.com/office/drawing/2014/main" id="{E55177BE-5823-4E9C-86E6-6EFC789C0162}"/>
                </a:ext>
              </a:extLst>
            </p:cNvPr>
            <p:cNvSpPr>
              <a:spLocks/>
            </p:cNvSpPr>
            <p:nvPr/>
          </p:nvSpPr>
          <p:spPr bwMode="auto">
            <a:xfrm flipH="1">
              <a:off x="1171668"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2" name="Freeform 32">
              <a:extLst>
                <a:ext uri="{FF2B5EF4-FFF2-40B4-BE49-F238E27FC236}">
                  <a16:creationId xmlns:a16="http://schemas.microsoft.com/office/drawing/2014/main" id="{E85E4376-F754-460F-9A84-05A6FBD02939}"/>
                </a:ext>
              </a:extLst>
            </p:cNvPr>
            <p:cNvSpPr>
              <a:spLocks/>
            </p:cNvSpPr>
            <p:nvPr/>
          </p:nvSpPr>
          <p:spPr bwMode="auto">
            <a:xfrm flipH="1">
              <a:off x="845528"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3" name="Freeform 29">
              <a:extLst>
                <a:ext uri="{FF2B5EF4-FFF2-40B4-BE49-F238E27FC236}">
                  <a16:creationId xmlns:a16="http://schemas.microsoft.com/office/drawing/2014/main" id="{E6945E86-7683-4CFD-8B22-087766B8B83B}"/>
                </a:ext>
              </a:extLst>
            </p:cNvPr>
            <p:cNvSpPr>
              <a:spLocks/>
            </p:cNvSpPr>
            <p:nvPr/>
          </p:nvSpPr>
          <p:spPr bwMode="auto">
            <a:xfrm flipH="1">
              <a:off x="409805"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4" name="Freeform 30">
              <a:extLst>
                <a:ext uri="{FF2B5EF4-FFF2-40B4-BE49-F238E27FC236}">
                  <a16:creationId xmlns:a16="http://schemas.microsoft.com/office/drawing/2014/main" id="{D562F685-1E41-420B-8D41-76103A8FC8CC}"/>
                </a:ext>
              </a:extLst>
            </p:cNvPr>
            <p:cNvSpPr>
              <a:spLocks/>
            </p:cNvSpPr>
            <p:nvPr/>
          </p:nvSpPr>
          <p:spPr bwMode="auto">
            <a:xfrm flipH="1">
              <a:off x="83664" y="51958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5" name="Freeform 31">
              <a:extLst>
                <a:ext uri="{FF2B5EF4-FFF2-40B4-BE49-F238E27FC236}">
                  <a16:creationId xmlns:a16="http://schemas.microsoft.com/office/drawing/2014/main" id="{31A9F6E1-20EC-47E9-A554-AD8D8BC58A49}"/>
                </a:ext>
              </a:extLst>
            </p:cNvPr>
            <p:cNvSpPr>
              <a:spLocks/>
            </p:cNvSpPr>
            <p:nvPr/>
          </p:nvSpPr>
          <p:spPr bwMode="auto">
            <a:xfrm flipH="1">
              <a:off x="516899" y="51585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766" name="Freeform 32">
              <a:extLst>
                <a:ext uri="{FF2B5EF4-FFF2-40B4-BE49-F238E27FC236}">
                  <a16:creationId xmlns:a16="http://schemas.microsoft.com/office/drawing/2014/main" id="{C611903C-5E0F-464F-8B7C-4EB886C1E81B}"/>
                </a:ext>
              </a:extLst>
            </p:cNvPr>
            <p:cNvSpPr>
              <a:spLocks/>
            </p:cNvSpPr>
            <p:nvPr/>
          </p:nvSpPr>
          <p:spPr bwMode="auto">
            <a:xfrm flipH="1">
              <a:off x="190758" y="51585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2" name="Group 1801">
            <a:extLst>
              <a:ext uri="{FF2B5EF4-FFF2-40B4-BE49-F238E27FC236}">
                <a16:creationId xmlns:a16="http://schemas.microsoft.com/office/drawing/2014/main" id="{6AE2B9B6-C947-40E8-9C29-194017E32D74}"/>
              </a:ext>
            </a:extLst>
          </p:cNvPr>
          <p:cNvGrpSpPr/>
          <p:nvPr userDrawn="1"/>
        </p:nvGrpSpPr>
        <p:grpSpPr>
          <a:xfrm>
            <a:off x="85341" y="6169983"/>
            <a:ext cx="12250686" cy="180153"/>
            <a:chOff x="83663" y="6004311"/>
            <a:chExt cx="12009863" cy="176637"/>
          </a:xfrm>
        </p:grpSpPr>
        <p:sp>
          <p:nvSpPr>
            <p:cNvPr id="991" name="Freeform 29">
              <a:extLst>
                <a:ext uri="{FF2B5EF4-FFF2-40B4-BE49-F238E27FC236}">
                  <a16:creationId xmlns:a16="http://schemas.microsoft.com/office/drawing/2014/main" id="{EB84D63A-0D4B-4075-A871-81FF6D72315E}"/>
                </a:ext>
              </a:extLst>
            </p:cNvPr>
            <p:cNvSpPr>
              <a:spLocks/>
            </p:cNvSpPr>
            <p:nvPr/>
          </p:nvSpPr>
          <p:spPr bwMode="auto">
            <a:xfrm>
              <a:off x="305196"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2" name="Freeform 30">
              <a:extLst>
                <a:ext uri="{FF2B5EF4-FFF2-40B4-BE49-F238E27FC236}">
                  <a16:creationId xmlns:a16="http://schemas.microsoft.com/office/drawing/2014/main" id="{F1D8AF92-93AF-40D7-83F8-49E1B7F0320E}"/>
                </a:ext>
              </a:extLst>
            </p:cNvPr>
            <p:cNvSpPr>
              <a:spLocks/>
            </p:cNvSpPr>
            <p:nvPr/>
          </p:nvSpPr>
          <p:spPr bwMode="auto">
            <a:xfrm>
              <a:off x="631337"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3" name="Freeform 31">
              <a:extLst>
                <a:ext uri="{FF2B5EF4-FFF2-40B4-BE49-F238E27FC236}">
                  <a16:creationId xmlns:a16="http://schemas.microsoft.com/office/drawing/2014/main" id="{7A35C52B-F028-45FF-8A9A-3622B405140E}"/>
                </a:ext>
              </a:extLst>
            </p:cNvPr>
            <p:cNvSpPr>
              <a:spLocks/>
            </p:cNvSpPr>
            <p:nvPr/>
          </p:nvSpPr>
          <p:spPr bwMode="auto">
            <a:xfrm>
              <a:off x="83663"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4" name="Freeform 32">
              <a:extLst>
                <a:ext uri="{FF2B5EF4-FFF2-40B4-BE49-F238E27FC236}">
                  <a16:creationId xmlns:a16="http://schemas.microsoft.com/office/drawing/2014/main" id="{F53796FF-41D3-410C-BA07-01AF758A968B}"/>
                </a:ext>
              </a:extLst>
            </p:cNvPr>
            <p:cNvSpPr>
              <a:spLocks/>
            </p:cNvSpPr>
            <p:nvPr/>
          </p:nvSpPr>
          <p:spPr bwMode="auto">
            <a:xfrm>
              <a:off x="412290"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5" name="Freeform 29">
              <a:extLst>
                <a:ext uri="{FF2B5EF4-FFF2-40B4-BE49-F238E27FC236}">
                  <a16:creationId xmlns:a16="http://schemas.microsoft.com/office/drawing/2014/main" id="{D29764A6-B722-4AEA-A422-85C549D6243F}"/>
                </a:ext>
              </a:extLst>
            </p:cNvPr>
            <p:cNvSpPr>
              <a:spLocks/>
            </p:cNvSpPr>
            <p:nvPr/>
          </p:nvSpPr>
          <p:spPr bwMode="auto">
            <a:xfrm>
              <a:off x="959966"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6" name="Freeform 30">
              <a:extLst>
                <a:ext uri="{FF2B5EF4-FFF2-40B4-BE49-F238E27FC236}">
                  <a16:creationId xmlns:a16="http://schemas.microsoft.com/office/drawing/2014/main" id="{CDD9BDE7-668C-41CD-A8FE-AE9DBDEBE143}"/>
                </a:ext>
              </a:extLst>
            </p:cNvPr>
            <p:cNvSpPr>
              <a:spLocks/>
            </p:cNvSpPr>
            <p:nvPr/>
          </p:nvSpPr>
          <p:spPr bwMode="auto">
            <a:xfrm>
              <a:off x="1286106"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7" name="Freeform 31">
              <a:extLst>
                <a:ext uri="{FF2B5EF4-FFF2-40B4-BE49-F238E27FC236}">
                  <a16:creationId xmlns:a16="http://schemas.microsoft.com/office/drawing/2014/main" id="{78B4C4D2-DA1D-4895-85E6-12B64EAB8F2A}"/>
                </a:ext>
              </a:extLst>
            </p:cNvPr>
            <p:cNvSpPr>
              <a:spLocks/>
            </p:cNvSpPr>
            <p:nvPr/>
          </p:nvSpPr>
          <p:spPr bwMode="auto">
            <a:xfrm>
              <a:off x="738432"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8" name="Freeform 32">
              <a:extLst>
                <a:ext uri="{FF2B5EF4-FFF2-40B4-BE49-F238E27FC236}">
                  <a16:creationId xmlns:a16="http://schemas.microsoft.com/office/drawing/2014/main" id="{BC0006B3-F800-4317-8783-B91A4FE4E362}"/>
                </a:ext>
              </a:extLst>
            </p:cNvPr>
            <p:cNvSpPr>
              <a:spLocks/>
            </p:cNvSpPr>
            <p:nvPr/>
          </p:nvSpPr>
          <p:spPr bwMode="auto">
            <a:xfrm>
              <a:off x="1067060"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9" name="Freeform 29">
              <a:extLst>
                <a:ext uri="{FF2B5EF4-FFF2-40B4-BE49-F238E27FC236}">
                  <a16:creationId xmlns:a16="http://schemas.microsoft.com/office/drawing/2014/main" id="{041382CF-61FD-4660-8FB5-598FB6C616D0}"/>
                </a:ext>
              </a:extLst>
            </p:cNvPr>
            <p:cNvSpPr>
              <a:spLocks/>
            </p:cNvSpPr>
            <p:nvPr/>
          </p:nvSpPr>
          <p:spPr bwMode="auto">
            <a:xfrm>
              <a:off x="1614734"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0" name="Freeform 30">
              <a:extLst>
                <a:ext uri="{FF2B5EF4-FFF2-40B4-BE49-F238E27FC236}">
                  <a16:creationId xmlns:a16="http://schemas.microsoft.com/office/drawing/2014/main" id="{9972FE09-1F04-48BB-BD9D-5FBDA3046307}"/>
                </a:ext>
              </a:extLst>
            </p:cNvPr>
            <p:cNvSpPr>
              <a:spLocks/>
            </p:cNvSpPr>
            <p:nvPr/>
          </p:nvSpPr>
          <p:spPr bwMode="auto">
            <a:xfrm>
              <a:off x="1940875"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1" name="Freeform 31">
              <a:extLst>
                <a:ext uri="{FF2B5EF4-FFF2-40B4-BE49-F238E27FC236}">
                  <a16:creationId xmlns:a16="http://schemas.microsoft.com/office/drawing/2014/main" id="{C718D31D-4141-4227-9283-7AFF23586B7C}"/>
                </a:ext>
              </a:extLst>
            </p:cNvPr>
            <p:cNvSpPr>
              <a:spLocks/>
            </p:cNvSpPr>
            <p:nvPr/>
          </p:nvSpPr>
          <p:spPr bwMode="auto">
            <a:xfrm>
              <a:off x="1393201"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2" name="Freeform 32">
              <a:extLst>
                <a:ext uri="{FF2B5EF4-FFF2-40B4-BE49-F238E27FC236}">
                  <a16:creationId xmlns:a16="http://schemas.microsoft.com/office/drawing/2014/main" id="{95D7D8FE-4145-481D-A4D8-15658D707B6C}"/>
                </a:ext>
              </a:extLst>
            </p:cNvPr>
            <p:cNvSpPr>
              <a:spLocks/>
            </p:cNvSpPr>
            <p:nvPr/>
          </p:nvSpPr>
          <p:spPr bwMode="auto">
            <a:xfrm>
              <a:off x="1721829"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3" name="Freeform 29">
              <a:extLst>
                <a:ext uri="{FF2B5EF4-FFF2-40B4-BE49-F238E27FC236}">
                  <a16:creationId xmlns:a16="http://schemas.microsoft.com/office/drawing/2014/main" id="{A663F658-2CC6-417E-A9EB-6C8F752E0F3B}"/>
                </a:ext>
              </a:extLst>
            </p:cNvPr>
            <p:cNvSpPr>
              <a:spLocks/>
            </p:cNvSpPr>
            <p:nvPr/>
          </p:nvSpPr>
          <p:spPr bwMode="auto">
            <a:xfrm>
              <a:off x="2269503"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4" name="Freeform 30">
              <a:extLst>
                <a:ext uri="{FF2B5EF4-FFF2-40B4-BE49-F238E27FC236}">
                  <a16:creationId xmlns:a16="http://schemas.microsoft.com/office/drawing/2014/main" id="{33ECAD77-0D8A-488D-92A4-7681FD0685EE}"/>
                </a:ext>
              </a:extLst>
            </p:cNvPr>
            <p:cNvSpPr>
              <a:spLocks/>
            </p:cNvSpPr>
            <p:nvPr/>
          </p:nvSpPr>
          <p:spPr bwMode="auto">
            <a:xfrm>
              <a:off x="2595644"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5" name="Freeform 31">
              <a:extLst>
                <a:ext uri="{FF2B5EF4-FFF2-40B4-BE49-F238E27FC236}">
                  <a16:creationId xmlns:a16="http://schemas.microsoft.com/office/drawing/2014/main" id="{5CBC7ED8-966B-4D67-8082-31BA034622B8}"/>
                </a:ext>
              </a:extLst>
            </p:cNvPr>
            <p:cNvSpPr>
              <a:spLocks/>
            </p:cNvSpPr>
            <p:nvPr/>
          </p:nvSpPr>
          <p:spPr bwMode="auto">
            <a:xfrm>
              <a:off x="2047969"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6" name="Freeform 32">
              <a:extLst>
                <a:ext uri="{FF2B5EF4-FFF2-40B4-BE49-F238E27FC236}">
                  <a16:creationId xmlns:a16="http://schemas.microsoft.com/office/drawing/2014/main" id="{9E28EFD6-33FE-4BAC-AA4E-F24484F8CADB}"/>
                </a:ext>
              </a:extLst>
            </p:cNvPr>
            <p:cNvSpPr>
              <a:spLocks/>
            </p:cNvSpPr>
            <p:nvPr/>
          </p:nvSpPr>
          <p:spPr bwMode="auto">
            <a:xfrm>
              <a:off x="2376598"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7" name="Freeform 477">
              <a:extLst>
                <a:ext uri="{FF2B5EF4-FFF2-40B4-BE49-F238E27FC236}">
                  <a16:creationId xmlns:a16="http://schemas.microsoft.com/office/drawing/2014/main" id="{35618359-81CE-4C99-A497-F508740CB0DD}"/>
                </a:ext>
              </a:extLst>
            </p:cNvPr>
            <p:cNvSpPr>
              <a:spLocks/>
            </p:cNvSpPr>
            <p:nvPr/>
          </p:nvSpPr>
          <p:spPr bwMode="auto">
            <a:xfrm>
              <a:off x="2924272"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8" name="Freeform 478">
              <a:extLst>
                <a:ext uri="{FF2B5EF4-FFF2-40B4-BE49-F238E27FC236}">
                  <a16:creationId xmlns:a16="http://schemas.microsoft.com/office/drawing/2014/main" id="{5928097D-BC24-45B5-968F-84D6BE800D5C}"/>
                </a:ext>
              </a:extLst>
            </p:cNvPr>
            <p:cNvSpPr>
              <a:spLocks/>
            </p:cNvSpPr>
            <p:nvPr/>
          </p:nvSpPr>
          <p:spPr bwMode="auto">
            <a:xfrm>
              <a:off x="3250413"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09" name="Freeform 479">
              <a:extLst>
                <a:ext uri="{FF2B5EF4-FFF2-40B4-BE49-F238E27FC236}">
                  <a16:creationId xmlns:a16="http://schemas.microsoft.com/office/drawing/2014/main" id="{D2F14BB8-A075-4E01-A02D-ED0304BD8BE5}"/>
                </a:ext>
              </a:extLst>
            </p:cNvPr>
            <p:cNvSpPr>
              <a:spLocks/>
            </p:cNvSpPr>
            <p:nvPr/>
          </p:nvSpPr>
          <p:spPr bwMode="auto">
            <a:xfrm>
              <a:off x="2702739"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0" name="Freeform 480">
              <a:extLst>
                <a:ext uri="{FF2B5EF4-FFF2-40B4-BE49-F238E27FC236}">
                  <a16:creationId xmlns:a16="http://schemas.microsoft.com/office/drawing/2014/main" id="{9283E334-67B2-411D-8C60-F399A3FD7607}"/>
                </a:ext>
              </a:extLst>
            </p:cNvPr>
            <p:cNvSpPr>
              <a:spLocks/>
            </p:cNvSpPr>
            <p:nvPr/>
          </p:nvSpPr>
          <p:spPr bwMode="auto">
            <a:xfrm>
              <a:off x="3031366"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1" name="Freeform 29">
              <a:extLst>
                <a:ext uri="{FF2B5EF4-FFF2-40B4-BE49-F238E27FC236}">
                  <a16:creationId xmlns:a16="http://schemas.microsoft.com/office/drawing/2014/main" id="{D2F28BD3-34CC-4DBC-9BF2-F92663233B15}"/>
                </a:ext>
              </a:extLst>
            </p:cNvPr>
            <p:cNvSpPr>
              <a:spLocks/>
            </p:cNvSpPr>
            <p:nvPr/>
          </p:nvSpPr>
          <p:spPr bwMode="auto">
            <a:xfrm>
              <a:off x="3579042"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2" name="Freeform 31">
              <a:extLst>
                <a:ext uri="{FF2B5EF4-FFF2-40B4-BE49-F238E27FC236}">
                  <a16:creationId xmlns:a16="http://schemas.microsoft.com/office/drawing/2014/main" id="{65C4C200-00FB-4671-B0FC-9B5903EFA6B5}"/>
                </a:ext>
              </a:extLst>
            </p:cNvPr>
            <p:cNvSpPr>
              <a:spLocks/>
            </p:cNvSpPr>
            <p:nvPr/>
          </p:nvSpPr>
          <p:spPr bwMode="auto">
            <a:xfrm>
              <a:off x="3357508"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3" name="Freeform 29">
              <a:extLst>
                <a:ext uri="{FF2B5EF4-FFF2-40B4-BE49-F238E27FC236}">
                  <a16:creationId xmlns:a16="http://schemas.microsoft.com/office/drawing/2014/main" id="{9EE12FD9-1A60-4B4E-BDCE-456710EF8B63}"/>
                </a:ext>
              </a:extLst>
            </p:cNvPr>
            <p:cNvSpPr>
              <a:spLocks/>
            </p:cNvSpPr>
            <p:nvPr/>
          </p:nvSpPr>
          <p:spPr bwMode="auto">
            <a:xfrm>
              <a:off x="3907670"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4" name="Freeform 30">
              <a:extLst>
                <a:ext uri="{FF2B5EF4-FFF2-40B4-BE49-F238E27FC236}">
                  <a16:creationId xmlns:a16="http://schemas.microsoft.com/office/drawing/2014/main" id="{02C3A7AC-51C2-4F57-9CEC-D92373F5D1BF}"/>
                </a:ext>
              </a:extLst>
            </p:cNvPr>
            <p:cNvSpPr>
              <a:spLocks/>
            </p:cNvSpPr>
            <p:nvPr/>
          </p:nvSpPr>
          <p:spPr bwMode="auto">
            <a:xfrm>
              <a:off x="4233811"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5" name="Freeform 31">
              <a:extLst>
                <a:ext uri="{FF2B5EF4-FFF2-40B4-BE49-F238E27FC236}">
                  <a16:creationId xmlns:a16="http://schemas.microsoft.com/office/drawing/2014/main" id="{AF46A3D3-8E3C-439D-A7F2-0BE48D34FEEB}"/>
                </a:ext>
              </a:extLst>
            </p:cNvPr>
            <p:cNvSpPr>
              <a:spLocks/>
            </p:cNvSpPr>
            <p:nvPr/>
          </p:nvSpPr>
          <p:spPr bwMode="auto">
            <a:xfrm>
              <a:off x="3686136"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6" name="Freeform 32">
              <a:extLst>
                <a:ext uri="{FF2B5EF4-FFF2-40B4-BE49-F238E27FC236}">
                  <a16:creationId xmlns:a16="http://schemas.microsoft.com/office/drawing/2014/main" id="{93D30021-48E0-42FB-BA4B-DFA777ABD635}"/>
                </a:ext>
              </a:extLst>
            </p:cNvPr>
            <p:cNvSpPr>
              <a:spLocks/>
            </p:cNvSpPr>
            <p:nvPr/>
          </p:nvSpPr>
          <p:spPr bwMode="auto">
            <a:xfrm>
              <a:off x="4014764"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7" name="Freeform 29">
              <a:extLst>
                <a:ext uri="{FF2B5EF4-FFF2-40B4-BE49-F238E27FC236}">
                  <a16:creationId xmlns:a16="http://schemas.microsoft.com/office/drawing/2014/main" id="{DAE0A4FD-A28E-49B5-B2B8-06411201C2EA}"/>
                </a:ext>
              </a:extLst>
            </p:cNvPr>
            <p:cNvSpPr>
              <a:spLocks/>
            </p:cNvSpPr>
            <p:nvPr/>
          </p:nvSpPr>
          <p:spPr bwMode="auto">
            <a:xfrm>
              <a:off x="4562439"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8" name="Freeform 30">
              <a:extLst>
                <a:ext uri="{FF2B5EF4-FFF2-40B4-BE49-F238E27FC236}">
                  <a16:creationId xmlns:a16="http://schemas.microsoft.com/office/drawing/2014/main" id="{E1AD0E62-6039-4044-9190-5A00ABCBD677}"/>
                </a:ext>
              </a:extLst>
            </p:cNvPr>
            <p:cNvSpPr>
              <a:spLocks/>
            </p:cNvSpPr>
            <p:nvPr/>
          </p:nvSpPr>
          <p:spPr bwMode="auto">
            <a:xfrm>
              <a:off x="4888580"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19" name="Freeform 31">
              <a:extLst>
                <a:ext uri="{FF2B5EF4-FFF2-40B4-BE49-F238E27FC236}">
                  <a16:creationId xmlns:a16="http://schemas.microsoft.com/office/drawing/2014/main" id="{06D3B464-B7F8-4CAD-AE5F-D5203D62B08A}"/>
                </a:ext>
              </a:extLst>
            </p:cNvPr>
            <p:cNvSpPr>
              <a:spLocks/>
            </p:cNvSpPr>
            <p:nvPr/>
          </p:nvSpPr>
          <p:spPr bwMode="auto">
            <a:xfrm>
              <a:off x="4340905"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0" name="Freeform 32">
              <a:extLst>
                <a:ext uri="{FF2B5EF4-FFF2-40B4-BE49-F238E27FC236}">
                  <a16:creationId xmlns:a16="http://schemas.microsoft.com/office/drawing/2014/main" id="{D7FB8E1A-03D3-48EC-8354-8ED146B811BF}"/>
                </a:ext>
              </a:extLst>
            </p:cNvPr>
            <p:cNvSpPr>
              <a:spLocks/>
            </p:cNvSpPr>
            <p:nvPr/>
          </p:nvSpPr>
          <p:spPr bwMode="auto">
            <a:xfrm>
              <a:off x="4669534"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1" name="Freeform 29">
              <a:extLst>
                <a:ext uri="{FF2B5EF4-FFF2-40B4-BE49-F238E27FC236}">
                  <a16:creationId xmlns:a16="http://schemas.microsoft.com/office/drawing/2014/main" id="{EFD056BF-C48D-4B03-B052-6DD2738EFAE3}"/>
                </a:ext>
              </a:extLst>
            </p:cNvPr>
            <p:cNvSpPr>
              <a:spLocks/>
            </p:cNvSpPr>
            <p:nvPr/>
          </p:nvSpPr>
          <p:spPr bwMode="auto">
            <a:xfrm>
              <a:off x="5217208"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2" name="Freeform 30">
              <a:extLst>
                <a:ext uri="{FF2B5EF4-FFF2-40B4-BE49-F238E27FC236}">
                  <a16:creationId xmlns:a16="http://schemas.microsoft.com/office/drawing/2014/main" id="{3CE438B3-A909-451C-893B-2ACFEB7E52E7}"/>
                </a:ext>
              </a:extLst>
            </p:cNvPr>
            <p:cNvSpPr>
              <a:spLocks/>
            </p:cNvSpPr>
            <p:nvPr/>
          </p:nvSpPr>
          <p:spPr bwMode="auto">
            <a:xfrm>
              <a:off x="5543348"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3" name="Freeform 31">
              <a:extLst>
                <a:ext uri="{FF2B5EF4-FFF2-40B4-BE49-F238E27FC236}">
                  <a16:creationId xmlns:a16="http://schemas.microsoft.com/office/drawing/2014/main" id="{5B688E72-91E2-4D28-B779-946F4D23A8A2}"/>
                </a:ext>
              </a:extLst>
            </p:cNvPr>
            <p:cNvSpPr>
              <a:spLocks/>
            </p:cNvSpPr>
            <p:nvPr/>
          </p:nvSpPr>
          <p:spPr bwMode="auto">
            <a:xfrm>
              <a:off x="4995674"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4" name="Freeform 32">
              <a:extLst>
                <a:ext uri="{FF2B5EF4-FFF2-40B4-BE49-F238E27FC236}">
                  <a16:creationId xmlns:a16="http://schemas.microsoft.com/office/drawing/2014/main" id="{C6F43DA8-BC73-4C5B-94E4-8CB2D4468EEE}"/>
                </a:ext>
              </a:extLst>
            </p:cNvPr>
            <p:cNvSpPr>
              <a:spLocks/>
            </p:cNvSpPr>
            <p:nvPr/>
          </p:nvSpPr>
          <p:spPr bwMode="auto">
            <a:xfrm>
              <a:off x="5324302"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5" name="Freeform 29">
              <a:extLst>
                <a:ext uri="{FF2B5EF4-FFF2-40B4-BE49-F238E27FC236}">
                  <a16:creationId xmlns:a16="http://schemas.microsoft.com/office/drawing/2014/main" id="{A93BE57F-9371-4213-880C-5219F3B954C9}"/>
                </a:ext>
              </a:extLst>
            </p:cNvPr>
            <p:cNvSpPr>
              <a:spLocks/>
            </p:cNvSpPr>
            <p:nvPr/>
          </p:nvSpPr>
          <p:spPr bwMode="auto">
            <a:xfrm>
              <a:off x="5871977"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6" name="Freeform 30">
              <a:extLst>
                <a:ext uri="{FF2B5EF4-FFF2-40B4-BE49-F238E27FC236}">
                  <a16:creationId xmlns:a16="http://schemas.microsoft.com/office/drawing/2014/main" id="{B6D16DFA-7938-42BA-B53A-E3C4687F5840}"/>
                </a:ext>
              </a:extLst>
            </p:cNvPr>
            <p:cNvSpPr>
              <a:spLocks/>
            </p:cNvSpPr>
            <p:nvPr/>
          </p:nvSpPr>
          <p:spPr bwMode="auto">
            <a:xfrm>
              <a:off x="6198118"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7" name="Freeform 31">
              <a:extLst>
                <a:ext uri="{FF2B5EF4-FFF2-40B4-BE49-F238E27FC236}">
                  <a16:creationId xmlns:a16="http://schemas.microsoft.com/office/drawing/2014/main" id="{45CDCBB6-708E-44CF-BA65-BACA9386BACD}"/>
                </a:ext>
              </a:extLst>
            </p:cNvPr>
            <p:cNvSpPr>
              <a:spLocks/>
            </p:cNvSpPr>
            <p:nvPr/>
          </p:nvSpPr>
          <p:spPr bwMode="auto">
            <a:xfrm>
              <a:off x="5650443"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8" name="Freeform 32">
              <a:extLst>
                <a:ext uri="{FF2B5EF4-FFF2-40B4-BE49-F238E27FC236}">
                  <a16:creationId xmlns:a16="http://schemas.microsoft.com/office/drawing/2014/main" id="{CE334FF6-8932-44E4-8D98-543369ABBAAC}"/>
                </a:ext>
              </a:extLst>
            </p:cNvPr>
            <p:cNvSpPr>
              <a:spLocks/>
            </p:cNvSpPr>
            <p:nvPr/>
          </p:nvSpPr>
          <p:spPr bwMode="auto">
            <a:xfrm>
              <a:off x="5979071"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29" name="Freeform 499">
              <a:extLst>
                <a:ext uri="{FF2B5EF4-FFF2-40B4-BE49-F238E27FC236}">
                  <a16:creationId xmlns:a16="http://schemas.microsoft.com/office/drawing/2014/main" id="{23A5D089-5B4E-48DD-878E-DE2590AB1821}"/>
                </a:ext>
              </a:extLst>
            </p:cNvPr>
            <p:cNvSpPr>
              <a:spLocks/>
            </p:cNvSpPr>
            <p:nvPr/>
          </p:nvSpPr>
          <p:spPr bwMode="auto">
            <a:xfrm>
              <a:off x="6526745"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0" name="Freeform 500">
              <a:extLst>
                <a:ext uri="{FF2B5EF4-FFF2-40B4-BE49-F238E27FC236}">
                  <a16:creationId xmlns:a16="http://schemas.microsoft.com/office/drawing/2014/main" id="{DCA739D1-CC8F-441B-93B7-0AE669F9BD4B}"/>
                </a:ext>
              </a:extLst>
            </p:cNvPr>
            <p:cNvSpPr>
              <a:spLocks/>
            </p:cNvSpPr>
            <p:nvPr/>
          </p:nvSpPr>
          <p:spPr bwMode="auto">
            <a:xfrm>
              <a:off x="6852887"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1" name="Freeform 501">
              <a:extLst>
                <a:ext uri="{FF2B5EF4-FFF2-40B4-BE49-F238E27FC236}">
                  <a16:creationId xmlns:a16="http://schemas.microsoft.com/office/drawing/2014/main" id="{50221695-4D2C-410B-9E90-48351BC17887}"/>
                </a:ext>
              </a:extLst>
            </p:cNvPr>
            <p:cNvSpPr>
              <a:spLocks/>
            </p:cNvSpPr>
            <p:nvPr/>
          </p:nvSpPr>
          <p:spPr bwMode="auto">
            <a:xfrm>
              <a:off x="6305212"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2" name="Freeform 502">
              <a:extLst>
                <a:ext uri="{FF2B5EF4-FFF2-40B4-BE49-F238E27FC236}">
                  <a16:creationId xmlns:a16="http://schemas.microsoft.com/office/drawing/2014/main" id="{61422459-4037-4AE7-8D9E-07BB41EA3916}"/>
                </a:ext>
              </a:extLst>
            </p:cNvPr>
            <p:cNvSpPr>
              <a:spLocks/>
            </p:cNvSpPr>
            <p:nvPr/>
          </p:nvSpPr>
          <p:spPr bwMode="auto">
            <a:xfrm>
              <a:off x="6633840" y="6004311"/>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3" name="Freeform 29">
              <a:extLst>
                <a:ext uri="{FF2B5EF4-FFF2-40B4-BE49-F238E27FC236}">
                  <a16:creationId xmlns:a16="http://schemas.microsoft.com/office/drawing/2014/main" id="{E07A424F-E204-43A1-8F6A-4765B0491B33}"/>
                </a:ext>
              </a:extLst>
            </p:cNvPr>
            <p:cNvSpPr>
              <a:spLocks/>
            </p:cNvSpPr>
            <p:nvPr/>
          </p:nvSpPr>
          <p:spPr bwMode="auto">
            <a:xfrm>
              <a:off x="7181515"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4" name="Freeform 31">
              <a:extLst>
                <a:ext uri="{FF2B5EF4-FFF2-40B4-BE49-F238E27FC236}">
                  <a16:creationId xmlns:a16="http://schemas.microsoft.com/office/drawing/2014/main" id="{43C16675-1119-4B14-BA22-BA13776B3932}"/>
                </a:ext>
              </a:extLst>
            </p:cNvPr>
            <p:cNvSpPr>
              <a:spLocks/>
            </p:cNvSpPr>
            <p:nvPr/>
          </p:nvSpPr>
          <p:spPr bwMode="auto">
            <a:xfrm>
              <a:off x="6959981" y="6004311"/>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1" name="Freeform 29">
              <a:extLst>
                <a:ext uri="{FF2B5EF4-FFF2-40B4-BE49-F238E27FC236}">
                  <a16:creationId xmlns:a16="http://schemas.microsoft.com/office/drawing/2014/main" id="{DC86AB09-3245-4C62-8429-D264B9BBAC1B}"/>
                </a:ext>
              </a:extLst>
            </p:cNvPr>
            <p:cNvSpPr>
              <a:spLocks/>
            </p:cNvSpPr>
            <p:nvPr/>
          </p:nvSpPr>
          <p:spPr bwMode="auto">
            <a:xfrm>
              <a:off x="7510142"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2" name="Freeform 30">
              <a:extLst>
                <a:ext uri="{FF2B5EF4-FFF2-40B4-BE49-F238E27FC236}">
                  <a16:creationId xmlns:a16="http://schemas.microsoft.com/office/drawing/2014/main" id="{34DB5ADD-5F68-4366-912B-571D7F278A0A}"/>
                </a:ext>
              </a:extLst>
            </p:cNvPr>
            <p:cNvSpPr>
              <a:spLocks/>
            </p:cNvSpPr>
            <p:nvPr/>
          </p:nvSpPr>
          <p:spPr bwMode="auto">
            <a:xfrm>
              <a:off x="7836283"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3" name="Freeform 31">
              <a:extLst>
                <a:ext uri="{FF2B5EF4-FFF2-40B4-BE49-F238E27FC236}">
                  <a16:creationId xmlns:a16="http://schemas.microsoft.com/office/drawing/2014/main" id="{3C54F082-BA8D-44B1-85D8-2A4F065B4FE5}"/>
                </a:ext>
              </a:extLst>
            </p:cNvPr>
            <p:cNvSpPr>
              <a:spLocks/>
            </p:cNvSpPr>
            <p:nvPr/>
          </p:nvSpPr>
          <p:spPr bwMode="auto">
            <a:xfrm>
              <a:off x="7288609"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4" name="Freeform 32">
              <a:extLst>
                <a:ext uri="{FF2B5EF4-FFF2-40B4-BE49-F238E27FC236}">
                  <a16:creationId xmlns:a16="http://schemas.microsoft.com/office/drawing/2014/main" id="{C0BD7B2F-A041-419C-9DEC-F49823001D4D}"/>
                </a:ext>
              </a:extLst>
            </p:cNvPr>
            <p:cNvSpPr>
              <a:spLocks/>
            </p:cNvSpPr>
            <p:nvPr/>
          </p:nvSpPr>
          <p:spPr bwMode="auto">
            <a:xfrm>
              <a:off x="7617237"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5" name="Freeform 29">
              <a:extLst>
                <a:ext uri="{FF2B5EF4-FFF2-40B4-BE49-F238E27FC236}">
                  <a16:creationId xmlns:a16="http://schemas.microsoft.com/office/drawing/2014/main" id="{39CD8CB6-AA94-45E9-95F4-CA6B912906CE}"/>
                </a:ext>
              </a:extLst>
            </p:cNvPr>
            <p:cNvSpPr>
              <a:spLocks/>
            </p:cNvSpPr>
            <p:nvPr/>
          </p:nvSpPr>
          <p:spPr bwMode="auto">
            <a:xfrm>
              <a:off x="8164912"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6" name="Freeform 30">
              <a:extLst>
                <a:ext uri="{FF2B5EF4-FFF2-40B4-BE49-F238E27FC236}">
                  <a16:creationId xmlns:a16="http://schemas.microsoft.com/office/drawing/2014/main" id="{7873A49E-A290-4115-83FA-5688742A6252}"/>
                </a:ext>
              </a:extLst>
            </p:cNvPr>
            <p:cNvSpPr>
              <a:spLocks/>
            </p:cNvSpPr>
            <p:nvPr/>
          </p:nvSpPr>
          <p:spPr bwMode="auto">
            <a:xfrm>
              <a:off x="8491052"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7" name="Freeform 31">
              <a:extLst>
                <a:ext uri="{FF2B5EF4-FFF2-40B4-BE49-F238E27FC236}">
                  <a16:creationId xmlns:a16="http://schemas.microsoft.com/office/drawing/2014/main" id="{BF858DC7-9EFD-473D-8D68-15EEFC83E46A}"/>
                </a:ext>
              </a:extLst>
            </p:cNvPr>
            <p:cNvSpPr>
              <a:spLocks/>
            </p:cNvSpPr>
            <p:nvPr/>
          </p:nvSpPr>
          <p:spPr bwMode="auto">
            <a:xfrm>
              <a:off x="7943378"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8" name="Freeform 32">
              <a:extLst>
                <a:ext uri="{FF2B5EF4-FFF2-40B4-BE49-F238E27FC236}">
                  <a16:creationId xmlns:a16="http://schemas.microsoft.com/office/drawing/2014/main" id="{EF195FB3-5F31-462A-9F78-28B87100C7AD}"/>
                </a:ext>
              </a:extLst>
            </p:cNvPr>
            <p:cNvSpPr>
              <a:spLocks/>
            </p:cNvSpPr>
            <p:nvPr/>
          </p:nvSpPr>
          <p:spPr bwMode="auto">
            <a:xfrm>
              <a:off x="8272007"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09" name="Freeform 29">
              <a:extLst>
                <a:ext uri="{FF2B5EF4-FFF2-40B4-BE49-F238E27FC236}">
                  <a16:creationId xmlns:a16="http://schemas.microsoft.com/office/drawing/2014/main" id="{57213923-4788-4824-B9AC-75A980CBAA90}"/>
                </a:ext>
              </a:extLst>
            </p:cNvPr>
            <p:cNvSpPr>
              <a:spLocks/>
            </p:cNvSpPr>
            <p:nvPr/>
          </p:nvSpPr>
          <p:spPr bwMode="auto">
            <a:xfrm>
              <a:off x="8819680"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0" name="Freeform 30">
              <a:extLst>
                <a:ext uri="{FF2B5EF4-FFF2-40B4-BE49-F238E27FC236}">
                  <a16:creationId xmlns:a16="http://schemas.microsoft.com/office/drawing/2014/main" id="{B3AA177E-08F8-4767-9504-4C140C188E54}"/>
                </a:ext>
              </a:extLst>
            </p:cNvPr>
            <p:cNvSpPr>
              <a:spLocks/>
            </p:cNvSpPr>
            <p:nvPr/>
          </p:nvSpPr>
          <p:spPr bwMode="auto">
            <a:xfrm>
              <a:off x="9145821"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1" name="Freeform 31">
              <a:extLst>
                <a:ext uri="{FF2B5EF4-FFF2-40B4-BE49-F238E27FC236}">
                  <a16:creationId xmlns:a16="http://schemas.microsoft.com/office/drawing/2014/main" id="{4F564A3C-0622-4D60-87C6-3A5B7F49695D}"/>
                </a:ext>
              </a:extLst>
            </p:cNvPr>
            <p:cNvSpPr>
              <a:spLocks/>
            </p:cNvSpPr>
            <p:nvPr/>
          </p:nvSpPr>
          <p:spPr bwMode="auto">
            <a:xfrm>
              <a:off x="8598147"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2" name="Freeform 32">
              <a:extLst>
                <a:ext uri="{FF2B5EF4-FFF2-40B4-BE49-F238E27FC236}">
                  <a16:creationId xmlns:a16="http://schemas.microsoft.com/office/drawing/2014/main" id="{805E1316-96DE-478C-A377-5DB19921C10B}"/>
                </a:ext>
              </a:extLst>
            </p:cNvPr>
            <p:cNvSpPr>
              <a:spLocks/>
            </p:cNvSpPr>
            <p:nvPr/>
          </p:nvSpPr>
          <p:spPr bwMode="auto">
            <a:xfrm>
              <a:off x="8926774"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3" name="Freeform 29">
              <a:extLst>
                <a:ext uri="{FF2B5EF4-FFF2-40B4-BE49-F238E27FC236}">
                  <a16:creationId xmlns:a16="http://schemas.microsoft.com/office/drawing/2014/main" id="{E2F44C27-0BBB-480C-BF23-8DC2C71BBED8}"/>
                </a:ext>
              </a:extLst>
            </p:cNvPr>
            <p:cNvSpPr>
              <a:spLocks/>
            </p:cNvSpPr>
            <p:nvPr/>
          </p:nvSpPr>
          <p:spPr bwMode="auto">
            <a:xfrm>
              <a:off x="9474450"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4" name="Freeform 30">
              <a:extLst>
                <a:ext uri="{FF2B5EF4-FFF2-40B4-BE49-F238E27FC236}">
                  <a16:creationId xmlns:a16="http://schemas.microsoft.com/office/drawing/2014/main" id="{971E956E-30BA-4587-AB17-5774BFE67EC2}"/>
                </a:ext>
              </a:extLst>
            </p:cNvPr>
            <p:cNvSpPr>
              <a:spLocks/>
            </p:cNvSpPr>
            <p:nvPr/>
          </p:nvSpPr>
          <p:spPr bwMode="auto">
            <a:xfrm>
              <a:off x="9800591"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5" name="Freeform 31">
              <a:extLst>
                <a:ext uri="{FF2B5EF4-FFF2-40B4-BE49-F238E27FC236}">
                  <a16:creationId xmlns:a16="http://schemas.microsoft.com/office/drawing/2014/main" id="{85E3166C-51C8-46FE-9298-F13A32E2754C}"/>
                </a:ext>
              </a:extLst>
            </p:cNvPr>
            <p:cNvSpPr>
              <a:spLocks/>
            </p:cNvSpPr>
            <p:nvPr/>
          </p:nvSpPr>
          <p:spPr bwMode="auto">
            <a:xfrm>
              <a:off x="9252915"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6" name="Freeform 32">
              <a:extLst>
                <a:ext uri="{FF2B5EF4-FFF2-40B4-BE49-F238E27FC236}">
                  <a16:creationId xmlns:a16="http://schemas.microsoft.com/office/drawing/2014/main" id="{525E9EF6-96B9-4A89-8208-3284D6D2158D}"/>
                </a:ext>
              </a:extLst>
            </p:cNvPr>
            <p:cNvSpPr>
              <a:spLocks/>
            </p:cNvSpPr>
            <p:nvPr/>
          </p:nvSpPr>
          <p:spPr bwMode="auto">
            <a:xfrm>
              <a:off x="9581544"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7" name="Freeform 387">
              <a:extLst>
                <a:ext uri="{FF2B5EF4-FFF2-40B4-BE49-F238E27FC236}">
                  <a16:creationId xmlns:a16="http://schemas.microsoft.com/office/drawing/2014/main" id="{478A8BCC-B32A-4E39-ABA1-9E4D13B7B8E8}"/>
                </a:ext>
              </a:extLst>
            </p:cNvPr>
            <p:cNvSpPr>
              <a:spLocks/>
            </p:cNvSpPr>
            <p:nvPr/>
          </p:nvSpPr>
          <p:spPr bwMode="auto">
            <a:xfrm>
              <a:off x="10129218"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8" name="Freeform 388">
              <a:extLst>
                <a:ext uri="{FF2B5EF4-FFF2-40B4-BE49-F238E27FC236}">
                  <a16:creationId xmlns:a16="http://schemas.microsoft.com/office/drawing/2014/main" id="{5614BBD2-EB0C-49E9-B44B-1A6437E671E9}"/>
                </a:ext>
              </a:extLst>
            </p:cNvPr>
            <p:cNvSpPr>
              <a:spLocks/>
            </p:cNvSpPr>
            <p:nvPr/>
          </p:nvSpPr>
          <p:spPr bwMode="auto">
            <a:xfrm>
              <a:off x="10455360"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19" name="Freeform 389">
              <a:extLst>
                <a:ext uri="{FF2B5EF4-FFF2-40B4-BE49-F238E27FC236}">
                  <a16:creationId xmlns:a16="http://schemas.microsoft.com/office/drawing/2014/main" id="{2EDB4054-5229-4CA6-8895-DC3046D61967}"/>
                </a:ext>
              </a:extLst>
            </p:cNvPr>
            <p:cNvSpPr>
              <a:spLocks/>
            </p:cNvSpPr>
            <p:nvPr/>
          </p:nvSpPr>
          <p:spPr bwMode="auto">
            <a:xfrm>
              <a:off x="9907685"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0" name="Freeform 390">
              <a:extLst>
                <a:ext uri="{FF2B5EF4-FFF2-40B4-BE49-F238E27FC236}">
                  <a16:creationId xmlns:a16="http://schemas.microsoft.com/office/drawing/2014/main" id="{87A5FF6A-C9E1-4782-8DBF-68D362A1DDE0}"/>
                </a:ext>
              </a:extLst>
            </p:cNvPr>
            <p:cNvSpPr>
              <a:spLocks/>
            </p:cNvSpPr>
            <p:nvPr/>
          </p:nvSpPr>
          <p:spPr bwMode="auto">
            <a:xfrm>
              <a:off x="10236312"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1" name="Freeform 29">
              <a:extLst>
                <a:ext uri="{FF2B5EF4-FFF2-40B4-BE49-F238E27FC236}">
                  <a16:creationId xmlns:a16="http://schemas.microsoft.com/office/drawing/2014/main" id="{B1974EDF-FF26-4920-B532-D7F90207960C}"/>
                </a:ext>
              </a:extLst>
            </p:cNvPr>
            <p:cNvSpPr>
              <a:spLocks/>
            </p:cNvSpPr>
            <p:nvPr/>
          </p:nvSpPr>
          <p:spPr bwMode="auto">
            <a:xfrm>
              <a:off x="10783987"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2" name="Freeform 31">
              <a:extLst>
                <a:ext uri="{FF2B5EF4-FFF2-40B4-BE49-F238E27FC236}">
                  <a16:creationId xmlns:a16="http://schemas.microsoft.com/office/drawing/2014/main" id="{2A17A771-20D7-492B-B75E-E2947ACD44CC}"/>
                </a:ext>
              </a:extLst>
            </p:cNvPr>
            <p:cNvSpPr>
              <a:spLocks/>
            </p:cNvSpPr>
            <p:nvPr/>
          </p:nvSpPr>
          <p:spPr bwMode="auto">
            <a:xfrm>
              <a:off x="10562454"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3" name="Freeform 29">
              <a:extLst>
                <a:ext uri="{FF2B5EF4-FFF2-40B4-BE49-F238E27FC236}">
                  <a16:creationId xmlns:a16="http://schemas.microsoft.com/office/drawing/2014/main" id="{10BAC488-EF39-4573-A277-FF040FEBA991}"/>
                </a:ext>
              </a:extLst>
            </p:cNvPr>
            <p:cNvSpPr>
              <a:spLocks/>
            </p:cNvSpPr>
            <p:nvPr/>
          </p:nvSpPr>
          <p:spPr bwMode="auto">
            <a:xfrm>
              <a:off x="11112615"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4" name="Freeform 30">
              <a:extLst>
                <a:ext uri="{FF2B5EF4-FFF2-40B4-BE49-F238E27FC236}">
                  <a16:creationId xmlns:a16="http://schemas.microsoft.com/office/drawing/2014/main" id="{E3E6E5A3-B1FC-4080-92B1-FE5444FD3702}"/>
                </a:ext>
              </a:extLst>
            </p:cNvPr>
            <p:cNvSpPr>
              <a:spLocks/>
            </p:cNvSpPr>
            <p:nvPr/>
          </p:nvSpPr>
          <p:spPr bwMode="auto">
            <a:xfrm>
              <a:off x="11438757"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5" name="Freeform 31">
              <a:extLst>
                <a:ext uri="{FF2B5EF4-FFF2-40B4-BE49-F238E27FC236}">
                  <a16:creationId xmlns:a16="http://schemas.microsoft.com/office/drawing/2014/main" id="{1E52E3E7-3179-4282-9CE5-345A1B489A4A}"/>
                </a:ext>
              </a:extLst>
            </p:cNvPr>
            <p:cNvSpPr>
              <a:spLocks/>
            </p:cNvSpPr>
            <p:nvPr/>
          </p:nvSpPr>
          <p:spPr bwMode="auto">
            <a:xfrm>
              <a:off x="10891083"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6" name="Freeform 32">
              <a:extLst>
                <a:ext uri="{FF2B5EF4-FFF2-40B4-BE49-F238E27FC236}">
                  <a16:creationId xmlns:a16="http://schemas.microsoft.com/office/drawing/2014/main" id="{8781BA8E-C018-4814-8A7E-BF2F785C8119}"/>
                </a:ext>
              </a:extLst>
            </p:cNvPr>
            <p:cNvSpPr>
              <a:spLocks/>
            </p:cNvSpPr>
            <p:nvPr/>
          </p:nvSpPr>
          <p:spPr bwMode="auto">
            <a:xfrm>
              <a:off x="11219710"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7" name="Freeform 397">
              <a:extLst>
                <a:ext uri="{FF2B5EF4-FFF2-40B4-BE49-F238E27FC236}">
                  <a16:creationId xmlns:a16="http://schemas.microsoft.com/office/drawing/2014/main" id="{22AFE1C2-8331-491C-9153-FD8A52D38C0C}"/>
                </a:ext>
              </a:extLst>
            </p:cNvPr>
            <p:cNvSpPr>
              <a:spLocks/>
            </p:cNvSpPr>
            <p:nvPr/>
          </p:nvSpPr>
          <p:spPr bwMode="auto">
            <a:xfrm>
              <a:off x="11767385"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8" name="Freeform 398">
              <a:extLst>
                <a:ext uri="{FF2B5EF4-FFF2-40B4-BE49-F238E27FC236}">
                  <a16:creationId xmlns:a16="http://schemas.microsoft.com/office/drawing/2014/main" id="{3F5E02DF-9305-4D34-BDB0-528B885960B3}"/>
                </a:ext>
              </a:extLst>
            </p:cNvPr>
            <p:cNvSpPr>
              <a:spLocks/>
            </p:cNvSpPr>
            <p:nvPr/>
          </p:nvSpPr>
          <p:spPr bwMode="auto">
            <a:xfrm>
              <a:off x="12093526" y="600804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29" name="Freeform 399">
              <a:extLst>
                <a:ext uri="{FF2B5EF4-FFF2-40B4-BE49-F238E27FC236}">
                  <a16:creationId xmlns:a16="http://schemas.microsoft.com/office/drawing/2014/main" id="{0A3E8882-4F3B-4E14-82F4-4E3D6A37C4AE}"/>
                </a:ext>
              </a:extLst>
            </p:cNvPr>
            <p:cNvSpPr>
              <a:spLocks/>
            </p:cNvSpPr>
            <p:nvPr/>
          </p:nvSpPr>
          <p:spPr bwMode="auto">
            <a:xfrm>
              <a:off x="11545852" y="600431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0" name="Freeform 400">
              <a:extLst>
                <a:ext uri="{FF2B5EF4-FFF2-40B4-BE49-F238E27FC236}">
                  <a16:creationId xmlns:a16="http://schemas.microsoft.com/office/drawing/2014/main" id="{2BE2F195-095F-44A6-880F-2E6F93FB8A33}"/>
                </a:ext>
              </a:extLst>
            </p:cNvPr>
            <p:cNvSpPr>
              <a:spLocks/>
            </p:cNvSpPr>
            <p:nvPr/>
          </p:nvSpPr>
          <p:spPr bwMode="auto">
            <a:xfrm>
              <a:off x="11874480" y="600431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1" name="Group 1800">
            <a:extLst>
              <a:ext uri="{FF2B5EF4-FFF2-40B4-BE49-F238E27FC236}">
                <a16:creationId xmlns:a16="http://schemas.microsoft.com/office/drawing/2014/main" id="{683F34A0-4824-4E5A-A9CC-124D714530BA}"/>
              </a:ext>
            </a:extLst>
          </p:cNvPr>
          <p:cNvGrpSpPr/>
          <p:nvPr userDrawn="1"/>
        </p:nvGrpSpPr>
        <p:grpSpPr>
          <a:xfrm>
            <a:off x="85341" y="6460691"/>
            <a:ext cx="12250687" cy="180153"/>
            <a:chOff x="83663" y="6302087"/>
            <a:chExt cx="12009864" cy="176637"/>
          </a:xfrm>
        </p:grpSpPr>
        <p:sp>
          <p:nvSpPr>
            <p:cNvPr id="1035" name="Freeform 29">
              <a:extLst>
                <a:ext uri="{FF2B5EF4-FFF2-40B4-BE49-F238E27FC236}">
                  <a16:creationId xmlns:a16="http://schemas.microsoft.com/office/drawing/2014/main" id="{D926D0BC-D684-4C0F-983D-AB617D87C474}"/>
                </a:ext>
              </a:extLst>
            </p:cNvPr>
            <p:cNvSpPr>
              <a:spLocks/>
            </p:cNvSpPr>
            <p:nvPr/>
          </p:nvSpPr>
          <p:spPr bwMode="auto">
            <a:xfrm flipH="1">
              <a:off x="6959982"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6" name="Freeform 30">
              <a:extLst>
                <a:ext uri="{FF2B5EF4-FFF2-40B4-BE49-F238E27FC236}">
                  <a16:creationId xmlns:a16="http://schemas.microsoft.com/office/drawing/2014/main" id="{3552A2BB-2AC5-4272-AC98-FF0972D255D3}"/>
                </a:ext>
              </a:extLst>
            </p:cNvPr>
            <p:cNvSpPr>
              <a:spLocks/>
            </p:cNvSpPr>
            <p:nvPr/>
          </p:nvSpPr>
          <p:spPr bwMode="auto">
            <a:xfrm flipH="1">
              <a:off x="6633841"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7" name="Freeform 31">
              <a:extLst>
                <a:ext uri="{FF2B5EF4-FFF2-40B4-BE49-F238E27FC236}">
                  <a16:creationId xmlns:a16="http://schemas.microsoft.com/office/drawing/2014/main" id="{9ADB1201-DA91-45C9-81E2-52238039A199}"/>
                </a:ext>
              </a:extLst>
            </p:cNvPr>
            <p:cNvSpPr>
              <a:spLocks/>
            </p:cNvSpPr>
            <p:nvPr/>
          </p:nvSpPr>
          <p:spPr bwMode="auto">
            <a:xfrm flipH="1">
              <a:off x="7067076"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8" name="Freeform 32">
              <a:extLst>
                <a:ext uri="{FF2B5EF4-FFF2-40B4-BE49-F238E27FC236}">
                  <a16:creationId xmlns:a16="http://schemas.microsoft.com/office/drawing/2014/main" id="{0BE0CA55-2183-4139-B44D-80A8D2228D8B}"/>
                </a:ext>
              </a:extLst>
            </p:cNvPr>
            <p:cNvSpPr>
              <a:spLocks/>
            </p:cNvSpPr>
            <p:nvPr/>
          </p:nvSpPr>
          <p:spPr bwMode="auto">
            <a:xfrm flipH="1">
              <a:off x="6740936"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39" name="Freeform 29">
              <a:extLst>
                <a:ext uri="{FF2B5EF4-FFF2-40B4-BE49-F238E27FC236}">
                  <a16:creationId xmlns:a16="http://schemas.microsoft.com/office/drawing/2014/main" id="{E7ED715E-E5EB-4E21-A26C-C6F9CFAE177F}"/>
                </a:ext>
              </a:extLst>
            </p:cNvPr>
            <p:cNvSpPr>
              <a:spLocks/>
            </p:cNvSpPr>
            <p:nvPr/>
          </p:nvSpPr>
          <p:spPr bwMode="auto">
            <a:xfrm flipH="1">
              <a:off x="6305212"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0" name="Freeform 30">
              <a:extLst>
                <a:ext uri="{FF2B5EF4-FFF2-40B4-BE49-F238E27FC236}">
                  <a16:creationId xmlns:a16="http://schemas.microsoft.com/office/drawing/2014/main" id="{F6721F8B-03F3-4CBB-ABBA-D7D0AC873E1A}"/>
                </a:ext>
              </a:extLst>
            </p:cNvPr>
            <p:cNvSpPr>
              <a:spLocks/>
            </p:cNvSpPr>
            <p:nvPr/>
          </p:nvSpPr>
          <p:spPr bwMode="auto">
            <a:xfrm flipH="1">
              <a:off x="5979072"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1" name="Freeform 31">
              <a:extLst>
                <a:ext uri="{FF2B5EF4-FFF2-40B4-BE49-F238E27FC236}">
                  <a16:creationId xmlns:a16="http://schemas.microsoft.com/office/drawing/2014/main" id="{02D57ADD-1112-4051-8149-CF719517A11F}"/>
                </a:ext>
              </a:extLst>
            </p:cNvPr>
            <p:cNvSpPr>
              <a:spLocks/>
            </p:cNvSpPr>
            <p:nvPr/>
          </p:nvSpPr>
          <p:spPr bwMode="auto">
            <a:xfrm flipH="1">
              <a:off x="6412307"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2" name="Freeform 32">
              <a:extLst>
                <a:ext uri="{FF2B5EF4-FFF2-40B4-BE49-F238E27FC236}">
                  <a16:creationId xmlns:a16="http://schemas.microsoft.com/office/drawing/2014/main" id="{C8116DE6-9562-4609-9019-D5CEDBDE8FDA}"/>
                </a:ext>
              </a:extLst>
            </p:cNvPr>
            <p:cNvSpPr>
              <a:spLocks/>
            </p:cNvSpPr>
            <p:nvPr/>
          </p:nvSpPr>
          <p:spPr bwMode="auto">
            <a:xfrm flipH="1">
              <a:off x="6086166"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3" name="Freeform 29">
              <a:extLst>
                <a:ext uri="{FF2B5EF4-FFF2-40B4-BE49-F238E27FC236}">
                  <a16:creationId xmlns:a16="http://schemas.microsoft.com/office/drawing/2014/main" id="{DC0325FD-B009-4598-87B7-E69892120ABF}"/>
                </a:ext>
              </a:extLst>
            </p:cNvPr>
            <p:cNvSpPr>
              <a:spLocks/>
            </p:cNvSpPr>
            <p:nvPr/>
          </p:nvSpPr>
          <p:spPr bwMode="auto">
            <a:xfrm flipH="1">
              <a:off x="5650444"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4" name="Freeform 30">
              <a:extLst>
                <a:ext uri="{FF2B5EF4-FFF2-40B4-BE49-F238E27FC236}">
                  <a16:creationId xmlns:a16="http://schemas.microsoft.com/office/drawing/2014/main" id="{56C9E74C-69DF-44C7-8873-C1A753544BB5}"/>
                </a:ext>
              </a:extLst>
            </p:cNvPr>
            <p:cNvSpPr>
              <a:spLocks/>
            </p:cNvSpPr>
            <p:nvPr/>
          </p:nvSpPr>
          <p:spPr bwMode="auto">
            <a:xfrm flipH="1">
              <a:off x="5324303"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5" name="Freeform 31">
              <a:extLst>
                <a:ext uri="{FF2B5EF4-FFF2-40B4-BE49-F238E27FC236}">
                  <a16:creationId xmlns:a16="http://schemas.microsoft.com/office/drawing/2014/main" id="{2747D886-0F5B-461C-8D9E-743684577503}"/>
                </a:ext>
              </a:extLst>
            </p:cNvPr>
            <p:cNvSpPr>
              <a:spLocks/>
            </p:cNvSpPr>
            <p:nvPr/>
          </p:nvSpPr>
          <p:spPr bwMode="auto">
            <a:xfrm flipH="1">
              <a:off x="5757538"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6" name="Freeform 32">
              <a:extLst>
                <a:ext uri="{FF2B5EF4-FFF2-40B4-BE49-F238E27FC236}">
                  <a16:creationId xmlns:a16="http://schemas.microsoft.com/office/drawing/2014/main" id="{4B54D51C-DDD9-47BB-AFDE-0F3DADF70C7F}"/>
                </a:ext>
              </a:extLst>
            </p:cNvPr>
            <p:cNvSpPr>
              <a:spLocks/>
            </p:cNvSpPr>
            <p:nvPr/>
          </p:nvSpPr>
          <p:spPr bwMode="auto">
            <a:xfrm flipH="1">
              <a:off x="5431398"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7" name="Freeform 29">
              <a:extLst>
                <a:ext uri="{FF2B5EF4-FFF2-40B4-BE49-F238E27FC236}">
                  <a16:creationId xmlns:a16="http://schemas.microsoft.com/office/drawing/2014/main" id="{96248FA3-172C-49CA-9D21-8EFCFB86C605}"/>
                </a:ext>
              </a:extLst>
            </p:cNvPr>
            <p:cNvSpPr>
              <a:spLocks/>
            </p:cNvSpPr>
            <p:nvPr/>
          </p:nvSpPr>
          <p:spPr bwMode="auto">
            <a:xfrm flipH="1">
              <a:off x="4995675"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8" name="Freeform 30">
              <a:extLst>
                <a:ext uri="{FF2B5EF4-FFF2-40B4-BE49-F238E27FC236}">
                  <a16:creationId xmlns:a16="http://schemas.microsoft.com/office/drawing/2014/main" id="{32B78079-AB81-45CD-A1B0-CD6EB2BCC6A8}"/>
                </a:ext>
              </a:extLst>
            </p:cNvPr>
            <p:cNvSpPr>
              <a:spLocks/>
            </p:cNvSpPr>
            <p:nvPr/>
          </p:nvSpPr>
          <p:spPr bwMode="auto">
            <a:xfrm flipH="1">
              <a:off x="4669534"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49" name="Freeform 31">
              <a:extLst>
                <a:ext uri="{FF2B5EF4-FFF2-40B4-BE49-F238E27FC236}">
                  <a16:creationId xmlns:a16="http://schemas.microsoft.com/office/drawing/2014/main" id="{0DDF6A3D-9F36-4094-8D73-54587CA6BC58}"/>
                </a:ext>
              </a:extLst>
            </p:cNvPr>
            <p:cNvSpPr>
              <a:spLocks/>
            </p:cNvSpPr>
            <p:nvPr/>
          </p:nvSpPr>
          <p:spPr bwMode="auto">
            <a:xfrm flipH="1">
              <a:off x="5102769"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0" name="Freeform 32">
              <a:extLst>
                <a:ext uri="{FF2B5EF4-FFF2-40B4-BE49-F238E27FC236}">
                  <a16:creationId xmlns:a16="http://schemas.microsoft.com/office/drawing/2014/main" id="{69C8070F-C78C-496F-AB0C-2F9430281E2F}"/>
                </a:ext>
              </a:extLst>
            </p:cNvPr>
            <p:cNvSpPr>
              <a:spLocks/>
            </p:cNvSpPr>
            <p:nvPr/>
          </p:nvSpPr>
          <p:spPr bwMode="auto">
            <a:xfrm flipH="1">
              <a:off x="4776629"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1" name="Freeform 521">
              <a:extLst>
                <a:ext uri="{FF2B5EF4-FFF2-40B4-BE49-F238E27FC236}">
                  <a16:creationId xmlns:a16="http://schemas.microsoft.com/office/drawing/2014/main" id="{BD505570-4333-447E-88AA-436513DECD5E}"/>
                </a:ext>
              </a:extLst>
            </p:cNvPr>
            <p:cNvSpPr>
              <a:spLocks/>
            </p:cNvSpPr>
            <p:nvPr/>
          </p:nvSpPr>
          <p:spPr bwMode="auto">
            <a:xfrm flipH="1">
              <a:off x="4340906"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2" name="Freeform 522">
              <a:extLst>
                <a:ext uri="{FF2B5EF4-FFF2-40B4-BE49-F238E27FC236}">
                  <a16:creationId xmlns:a16="http://schemas.microsoft.com/office/drawing/2014/main" id="{DCC6EE4F-9031-4D04-990C-339505E21202}"/>
                </a:ext>
              </a:extLst>
            </p:cNvPr>
            <p:cNvSpPr>
              <a:spLocks/>
            </p:cNvSpPr>
            <p:nvPr/>
          </p:nvSpPr>
          <p:spPr bwMode="auto">
            <a:xfrm flipH="1">
              <a:off x="4014765"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3" name="Freeform 523">
              <a:extLst>
                <a:ext uri="{FF2B5EF4-FFF2-40B4-BE49-F238E27FC236}">
                  <a16:creationId xmlns:a16="http://schemas.microsoft.com/office/drawing/2014/main" id="{AAE54BA5-DA52-460B-9969-7756763C9752}"/>
                </a:ext>
              </a:extLst>
            </p:cNvPr>
            <p:cNvSpPr>
              <a:spLocks/>
            </p:cNvSpPr>
            <p:nvPr/>
          </p:nvSpPr>
          <p:spPr bwMode="auto">
            <a:xfrm flipH="1">
              <a:off x="4447999"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4" name="Freeform 524">
              <a:extLst>
                <a:ext uri="{FF2B5EF4-FFF2-40B4-BE49-F238E27FC236}">
                  <a16:creationId xmlns:a16="http://schemas.microsoft.com/office/drawing/2014/main" id="{5D44041C-9101-4787-8BBB-95717135A422}"/>
                </a:ext>
              </a:extLst>
            </p:cNvPr>
            <p:cNvSpPr>
              <a:spLocks/>
            </p:cNvSpPr>
            <p:nvPr/>
          </p:nvSpPr>
          <p:spPr bwMode="auto">
            <a:xfrm flipH="1">
              <a:off x="4121860"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5" name="Freeform 29">
              <a:extLst>
                <a:ext uri="{FF2B5EF4-FFF2-40B4-BE49-F238E27FC236}">
                  <a16:creationId xmlns:a16="http://schemas.microsoft.com/office/drawing/2014/main" id="{246D506F-1FB7-470A-96C6-17BFEB13D39F}"/>
                </a:ext>
              </a:extLst>
            </p:cNvPr>
            <p:cNvSpPr>
              <a:spLocks/>
            </p:cNvSpPr>
            <p:nvPr/>
          </p:nvSpPr>
          <p:spPr bwMode="auto">
            <a:xfrm flipH="1">
              <a:off x="3686136"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6" name="Freeform 31">
              <a:extLst>
                <a:ext uri="{FF2B5EF4-FFF2-40B4-BE49-F238E27FC236}">
                  <a16:creationId xmlns:a16="http://schemas.microsoft.com/office/drawing/2014/main" id="{71E06B8D-B699-4533-9E74-A8D7A0E64441}"/>
                </a:ext>
              </a:extLst>
            </p:cNvPr>
            <p:cNvSpPr>
              <a:spLocks/>
            </p:cNvSpPr>
            <p:nvPr/>
          </p:nvSpPr>
          <p:spPr bwMode="auto">
            <a:xfrm flipH="1">
              <a:off x="3793231"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7" name="Freeform 29">
              <a:extLst>
                <a:ext uri="{FF2B5EF4-FFF2-40B4-BE49-F238E27FC236}">
                  <a16:creationId xmlns:a16="http://schemas.microsoft.com/office/drawing/2014/main" id="{E1038BEF-6AB5-4989-A030-AFC0FDB6D56D}"/>
                </a:ext>
              </a:extLst>
            </p:cNvPr>
            <p:cNvSpPr>
              <a:spLocks/>
            </p:cNvSpPr>
            <p:nvPr/>
          </p:nvSpPr>
          <p:spPr bwMode="auto">
            <a:xfrm flipH="1">
              <a:off x="3357508"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8" name="Freeform 30">
              <a:extLst>
                <a:ext uri="{FF2B5EF4-FFF2-40B4-BE49-F238E27FC236}">
                  <a16:creationId xmlns:a16="http://schemas.microsoft.com/office/drawing/2014/main" id="{5E9B9464-B633-460A-8568-95EA2CF90F77}"/>
                </a:ext>
              </a:extLst>
            </p:cNvPr>
            <p:cNvSpPr>
              <a:spLocks/>
            </p:cNvSpPr>
            <p:nvPr/>
          </p:nvSpPr>
          <p:spPr bwMode="auto">
            <a:xfrm flipH="1">
              <a:off x="3031367"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59" name="Freeform 31">
              <a:extLst>
                <a:ext uri="{FF2B5EF4-FFF2-40B4-BE49-F238E27FC236}">
                  <a16:creationId xmlns:a16="http://schemas.microsoft.com/office/drawing/2014/main" id="{388561A6-DC26-4A46-A74A-8630E59A0814}"/>
                </a:ext>
              </a:extLst>
            </p:cNvPr>
            <p:cNvSpPr>
              <a:spLocks/>
            </p:cNvSpPr>
            <p:nvPr/>
          </p:nvSpPr>
          <p:spPr bwMode="auto">
            <a:xfrm flipH="1">
              <a:off x="3464602"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0" name="Freeform 32">
              <a:extLst>
                <a:ext uri="{FF2B5EF4-FFF2-40B4-BE49-F238E27FC236}">
                  <a16:creationId xmlns:a16="http://schemas.microsoft.com/office/drawing/2014/main" id="{91236F43-F981-4DF4-B3AF-AE232D551204}"/>
                </a:ext>
              </a:extLst>
            </p:cNvPr>
            <p:cNvSpPr>
              <a:spLocks/>
            </p:cNvSpPr>
            <p:nvPr/>
          </p:nvSpPr>
          <p:spPr bwMode="auto">
            <a:xfrm flipH="1">
              <a:off x="3138462"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1" name="Freeform 29">
              <a:extLst>
                <a:ext uri="{FF2B5EF4-FFF2-40B4-BE49-F238E27FC236}">
                  <a16:creationId xmlns:a16="http://schemas.microsoft.com/office/drawing/2014/main" id="{65AE2B37-CAA4-4571-8372-CBE6B75A86D0}"/>
                </a:ext>
              </a:extLst>
            </p:cNvPr>
            <p:cNvSpPr>
              <a:spLocks/>
            </p:cNvSpPr>
            <p:nvPr/>
          </p:nvSpPr>
          <p:spPr bwMode="auto">
            <a:xfrm flipH="1">
              <a:off x="2702739"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2" name="Freeform 30">
              <a:extLst>
                <a:ext uri="{FF2B5EF4-FFF2-40B4-BE49-F238E27FC236}">
                  <a16:creationId xmlns:a16="http://schemas.microsoft.com/office/drawing/2014/main" id="{81432EFF-FCFC-4180-B15B-B72FDE8B2ADC}"/>
                </a:ext>
              </a:extLst>
            </p:cNvPr>
            <p:cNvSpPr>
              <a:spLocks/>
            </p:cNvSpPr>
            <p:nvPr/>
          </p:nvSpPr>
          <p:spPr bwMode="auto">
            <a:xfrm flipH="1">
              <a:off x="2376598"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3" name="Freeform 31">
              <a:extLst>
                <a:ext uri="{FF2B5EF4-FFF2-40B4-BE49-F238E27FC236}">
                  <a16:creationId xmlns:a16="http://schemas.microsoft.com/office/drawing/2014/main" id="{531189AB-2721-4381-B953-8C7CC9F20193}"/>
                </a:ext>
              </a:extLst>
            </p:cNvPr>
            <p:cNvSpPr>
              <a:spLocks/>
            </p:cNvSpPr>
            <p:nvPr/>
          </p:nvSpPr>
          <p:spPr bwMode="auto">
            <a:xfrm flipH="1">
              <a:off x="2809833"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4" name="Freeform 32">
              <a:extLst>
                <a:ext uri="{FF2B5EF4-FFF2-40B4-BE49-F238E27FC236}">
                  <a16:creationId xmlns:a16="http://schemas.microsoft.com/office/drawing/2014/main" id="{99B53615-A1E5-4D9B-AAE1-FBC9A6CCA84B}"/>
                </a:ext>
              </a:extLst>
            </p:cNvPr>
            <p:cNvSpPr>
              <a:spLocks/>
            </p:cNvSpPr>
            <p:nvPr/>
          </p:nvSpPr>
          <p:spPr bwMode="auto">
            <a:xfrm flipH="1">
              <a:off x="2483693"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5" name="Freeform 29">
              <a:extLst>
                <a:ext uri="{FF2B5EF4-FFF2-40B4-BE49-F238E27FC236}">
                  <a16:creationId xmlns:a16="http://schemas.microsoft.com/office/drawing/2014/main" id="{3E0418A4-5D10-4E53-93E9-4215193FF34D}"/>
                </a:ext>
              </a:extLst>
            </p:cNvPr>
            <p:cNvSpPr>
              <a:spLocks/>
            </p:cNvSpPr>
            <p:nvPr/>
          </p:nvSpPr>
          <p:spPr bwMode="auto">
            <a:xfrm flipH="1">
              <a:off x="2047970"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6" name="Freeform 30">
              <a:extLst>
                <a:ext uri="{FF2B5EF4-FFF2-40B4-BE49-F238E27FC236}">
                  <a16:creationId xmlns:a16="http://schemas.microsoft.com/office/drawing/2014/main" id="{3849DD79-C791-4B5E-95F5-C19E906D7C09}"/>
                </a:ext>
              </a:extLst>
            </p:cNvPr>
            <p:cNvSpPr>
              <a:spLocks/>
            </p:cNvSpPr>
            <p:nvPr/>
          </p:nvSpPr>
          <p:spPr bwMode="auto">
            <a:xfrm flipH="1">
              <a:off x="1721830"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7" name="Freeform 31">
              <a:extLst>
                <a:ext uri="{FF2B5EF4-FFF2-40B4-BE49-F238E27FC236}">
                  <a16:creationId xmlns:a16="http://schemas.microsoft.com/office/drawing/2014/main" id="{16B3EAB6-00C6-4F89-9D60-8B5305CAFA36}"/>
                </a:ext>
              </a:extLst>
            </p:cNvPr>
            <p:cNvSpPr>
              <a:spLocks/>
            </p:cNvSpPr>
            <p:nvPr/>
          </p:nvSpPr>
          <p:spPr bwMode="auto">
            <a:xfrm flipH="1">
              <a:off x="2155065"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8" name="Freeform 32">
              <a:extLst>
                <a:ext uri="{FF2B5EF4-FFF2-40B4-BE49-F238E27FC236}">
                  <a16:creationId xmlns:a16="http://schemas.microsoft.com/office/drawing/2014/main" id="{325525DB-5DBF-4FCE-8AE8-26F86C1A2172}"/>
                </a:ext>
              </a:extLst>
            </p:cNvPr>
            <p:cNvSpPr>
              <a:spLocks/>
            </p:cNvSpPr>
            <p:nvPr/>
          </p:nvSpPr>
          <p:spPr bwMode="auto">
            <a:xfrm flipH="1">
              <a:off x="1828924"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69" name="Freeform 29">
              <a:extLst>
                <a:ext uri="{FF2B5EF4-FFF2-40B4-BE49-F238E27FC236}">
                  <a16:creationId xmlns:a16="http://schemas.microsoft.com/office/drawing/2014/main" id="{839C1AE9-DCD2-4FCD-BC21-5196279786C7}"/>
                </a:ext>
              </a:extLst>
            </p:cNvPr>
            <p:cNvSpPr>
              <a:spLocks/>
            </p:cNvSpPr>
            <p:nvPr/>
          </p:nvSpPr>
          <p:spPr bwMode="auto">
            <a:xfrm flipH="1">
              <a:off x="1393201"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0" name="Freeform 30">
              <a:extLst>
                <a:ext uri="{FF2B5EF4-FFF2-40B4-BE49-F238E27FC236}">
                  <a16:creationId xmlns:a16="http://schemas.microsoft.com/office/drawing/2014/main" id="{E8EF2D61-8924-41C1-971E-5F5F492A9F7C}"/>
                </a:ext>
              </a:extLst>
            </p:cNvPr>
            <p:cNvSpPr>
              <a:spLocks/>
            </p:cNvSpPr>
            <p:nvPr/>
          </p:nvSpPr>
          <p:spPr bwMode="auto">
            <a:xfrm flipH="1">
              <a:off x="1067060"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1" name="Freeform 31">
              <a:extLst>
                <a:ext uri="{FF2B5EF4-FFF2-40B4-BE49-F238E27FC236}">
                  <a16:creationId xmlns:a16="http://schemas.microsoft.com/office/drawing/2014/main" id="{9FCC103C-6005-4F7C-9AD1-4E9F42940A82}"/>
                </a:ext>
              </a:extLst>
            </p:cNvPr>
            <p:cNvSpPr>
              <a:spLocks/>
            </p:cNvSpPr>
            <p:nvPr/>
          </p:nvSpPr>
          <p:spPr bwMode="auto">
            <a:xfrm flipH="1">
              <a:off x="1500296"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2" name="Freeform 32">
              <a:extLst>
                <a:ext uri="{FF2B5EF4-FFF2-40B4-BE49-F238E27FC236}">
                  <a16:creationId xmlns:a16="http://schemas.microsoft.com/office/drawing/2014/main" id="{1DC92673-ADBC-4943-A185-53D1B8CB8133}"/>
                </a:ext>
              </a:extLst>
            </p:cNvPr>
            <p:cNvSpPr>
              <a:spLocks/>
            </p:cNvSpPr>
            <p:nvPr/>
          </p:nvSpPr>
          <p:spPr bwMode="auto">
            <a:xfrm flipH="1">
              <a:off x="1174155"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3" name="Freeform 543">
              <a:extLst>
                <a:ext uri="{FF2B5EF4-FFF2-40B4-BE49-F238E27FC236}">
                  <a16:creationId xmlns:a16="http://schemas.microsoft.com/office/drawing/2014/main" id="{1287E3ED-53A1-4987-A88D-D37D54868EF8}"/>
                </a:ext>
              </a:extLst>
            </p:cNvPr>
            <p:cNvSpPr>
              <a:spLocks/>
            </p:cNvSpPr>
            <p:nvPr/>
          </p:nvSpPr>
          <p:spPr bwMode="auto">
            <a:xfrm flipH="1">
              <a:off x="738433"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4" name="Freeform 544">
              <a:extLst>
                <a:ext uri="{FF2B5EF4-FFF2-40B4-BE49-F238E27FC236}">
                  <a16:creationId xmlns:a16="http://schemas.microsoft.com/office/drawing/2014/main" id="{2A765B9D-2A15-4D4C-A939-CE1AC9DC9995}"/>
                </a:ext>
              </a:extLst>
            </p:cNvPr>
            <p:cNvSpPr>
              <a:spLocks/>
            </p:cNvSpPr>
            <p:nvPr/>
          </p:nvSpPr>
          <p:spPr bwMode="auto">
            <a:xfrm flipH="1">
              <a:off x="412291"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5" name="Freeform 545">
              <a:extLst>
                <a:ext uri="{FF2B5EF4-FFF2-40B4-BE49-F238E27FC236}">
                  <a16:creationId xmlns:a16="http://schemas.microsoft.com/office/drawing/2014/main" id="{A84A1B8C-2ED8-4268-94F8-F5BBAB2CE236}"/>
                </a:ext>
              </a:extLst>
            </p:cNvPr>
            <p:cNvSpPr>
              <a:spLocks/>
            </p:cNvSpPr>
            <p:nvPr/>
          </p:nvSpPr>
          <p:spPr bwMode="auto">
            <a:xfrm flipH="1">
              <a:off x="845526"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6" name="Freeform 546">
              <a:extLst>
                <a:ext uri="{FF2B5EF4-FFF2-40B4-BE49-F238E27FC236}">
                  <a16:creationId xmlns:a16="http://schemas.microsoft.com/office/drawing/2014/main" id="{17223C32-8657-443B-B6AA-4088B53F70CF}"/>
                </a:ext>
              </a:extLst>
            </p:cNvPr>
            <p:cNvSpPr>
              <a:spLocks/>
            </p:cNvSpPr>
            <p:nvPr/>
          </p:nvSpPr>
          <p:spPr bwMode="auto">
            <a:xfrm flipH="1">
              <a:off x="519387" y="630208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7" name="Freeform 29">
              <a:extLst>
                <a:ext uri="{FF2B5EF4-FFF2-40B4-BE49-F238E27FC236}">
                  <a16:creationId xmlns:a16="http://schemas.microsoft.com/office/drawing/2014/main" id="{6DA721F8-543B-4774-80ED-DA7A0DCB4A2B}"/>
                </a:ext>
              </a:extLst>
            </p:cNvPr>
            <p:cNvSpPr>
              <a:spLocks/>
            </p:cNvSpPr>
            <p:nvPr/>
          </p:nvSpPr>
          <p:spPr bwMode="auto">
            <a:xfrm flipH="1">
              <a:off x="83663" y="630581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78" name="Freeform 31">
              <a:extLst>
                <a:ext uri="{FF2B5EF4-FFF2-40B4-BE49-F238E27FC236}">
                  <a16:creationId xmlns:a16="http://schemas.microsoft.com/office/drawing/2014/main" id="{824130EC-36D9-4E65-8369-4FBA208EB47C}"/>
                </a:ext>
              </a:extLst>
            </p:cNvPr>
            <p:cNvSpPr>
              <a:spLocks/>
            </p:cNvSpPr>
            <p:nvPr/>
          </p:nvSpPr>
          <p:spPr bwMode="auto">
            <a:xfrm flipH="1">
              <a:off x="190757" y="630208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1" name="Freeform 30">
              <a:extLst>
                <a:ext uri="{FF2B5EF4-FFF2-40B4-BE49-F238E27FC236}">
                  <a16:creationId xmlns:a16="http://schemas.microsoft.com/office/drawing/2014/main" id="{5C863DDD-EE32-4FAF-87C9-E2EA69ABEF47}"/>
                </a:ext>
              </a:extLst>
            </p:cNvPr>
            <p:cNvSpPr>
              <a:spLocks/>
            </p:cNvSpPr>
            <p:nvPr/>
          </p:nvSpPr>
          <p:spPr bwMode="auto">
            <a:xfrm flipH="1">
              <a:off x="11874480"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2" name="Freeform 32">
              <a:extLst>
                <a:ext uri="{FF2B5EF4-FFF2-40B4-BE49-F238E27FC236}">
                  <a16:creationId xmlns:a16="http://schemas.microsoft.com/office/drawing/2014/main" id="{632F363E-9D2D-4FA7-841E-2CCD61081E6B}"/>
                </a:ext>
              </a:extLst>
            </p:cNvPr>
            <p:cNvSpPr>
              <a:spLocks/>
            </p:cNvSpPr>
            <p:nvPr/>
          </p:nvSpPr>
          <p:spPr bwMode="auto">
            <a:xfrm flipH="1">
              <a:off x="11981575"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3" name="Freeform 403">
              <a:extLst>
                <a:ext uri="{FF2B5EF4-FFF2-40B4-BE49-F238E27FC236}">
                  <a16:creationId xmlns:a16="http://schemas.microsoft.com/office/drawing/2014/main" id="{5015AF98-4CB3-493B-98A3-AE57261145F3}"/>
                </a:ext>
              </a:extLst>
            </p:cNvPr>
            <p:cNvSpPr>
              <a:spLocks/>
            </p:cNvSpPr>
            <p:nvPr/>
          </p:nvSpPr>
          <p:spPr bwMode="auto">
            <a:xfrm flipH="1">
              <a:off x="11545853"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4" name="Freeform 404">
              <a:extLst>
                <a:ext uri="{FF2B5EF4-FFF2-40B4-BE49-F238E27FC236}">
                  <a16:creationId xmlns:a16="http://schemas.microsoft.com/office/drawing/2014/main" id="{82A1F092-F52B-4B69-BE3E-9C1B328832BF}"/>
                </a:ext>
              </a:extLst>
            </p:cNvPr>
            <p:cNvSpPr>
              <a:spLocks/>
            </p:cNvSpPr>
            <p:nvPr/>
          </p:nvSpPr>
          <p:spPr bwMode="auto">
            <a:xfrm flipH="1">
              <a:off x="11219711"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5" name="Freeform 405">
              <a:extLst>
                <a:ext uri="{FF2B5EF4-FFF2-40B4-BE49-F238E27FC236}">
                  <a16:creationId xmlns:a16="http://schemas.microsoft.com/office/drawing/2014/main" id="{302B6FF3-F1C6-44B3-80C7-9A213E95C811}"/>
                </a:ext>
              </a:extLst>
            </p:cNvPr>
            <p:cNvSpPr>
              <a:spLocks/>
            </p:cNvSpPr>
            <p:nvPr/>
          </p:nvSpPr>
          <p:spPr bwMode="auto">
            <a:xfrm flipH="1">
              <a:off x="11652945"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6" name="Freeform 406">
              <a:extLst>
                <a:ext uri="{FF2B5EF4-FFF2-40B4-BE49-F238E27FC236}">
                  <a16:creationId xmlns:a16="http://schemas.microsoft.com/office/drawing/2014/main" id="{78251DAE-3B65-4373-A5A8-6265D0D50ACA}"/>
                </a:ext>
              </a:extLst>
            </p:cNvPr>
            <p:cNvSpPr>
              <a:spLocks/>
            </p:cNvSpPr>
            <p:nvPr/>
          </p:nvSpPr>
          <p:spPr bwMode="auto">
            <a:xfrm flipH="1">
              <a:off x="11326806"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7" name="Freeform 29">
              <a:extLst>
                <a:ext uri="{FF2B5EF4-FFF2-40B4-BE49-F238E27FC236}">
                  <a16:creationId xmlns:a16="http://schemas.microsoft.com/office/drawing/2014/main" id="{1D008A72-0096-4F51-B0CF-34A243E43CF4}"/>
                </a:ext>
              </a:extLst>
            </p:cNvPr>
            <p:cNvSpPr>
              <a:spLocks/>
            </p:cNvSpPr>
            <p:nvPr/>
          </p:nvSpPr>
          <p:spPr bwMode="auto">
            <a:xfrm flipH="1">
              <a:off x="10891083"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8" name="Freeform 31">
              <a:extLst>
                <a:ext uri="{FF2B5EF4-FFF2-40B4-BE49-F238E27FC236}">
                  <a16:creationId xmlns:a16="http://schemas.microsoft.com/office/drawing/2014/main" id="{C4633A08-03F5-4AE1-A3F9-AEDA49FFD1B0}"/>
                </a:ext>
              </a:extLst>
            </p:cNvPr>
            <p:cNvSpPr>
              <a:spLocks/>
            </p:cNvSpPr>
            <p:nvPr/>
          </p:nvSpPr>
          <p:spPr bwMode="auto">
            <a:xfrm flipH="1">
              <a:off x="10998177"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39" name="Freeform 29">
              <a:extLst>
                <a:ext uri="{FF2B5EF4-FFF2-40B4-BE49-F238E27FC236}">
                  <a16:creationId xmlns:a16="http://schemas.microsoft.com/office/drawing/2014/main" id="{D95FDF37-DAEA-464F-B4A9-40DAFFF5442E}"/>
                </a:ext>
              </a:extLst>
            </p:cNvPr>
            <p:cNvSpPr>
              <a:spLocks/>
            </p:cNvSpPr>
            <p:nvPr/>
          </p:nvSpPr>
          <p:spPr bwMode="auto">
            <a:xfrm flipH="1">
              <a:off x="10562455"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0" name="Freeform 30">
              <a:extLst>
                <a:ext uri="{FF2B5EF4-FFF2-40B4-BE49-F238E27FC236}">
                  <a16:creationId xmlns:a16="http://schemas.microsoft.com/office/drawing/2014/main" id="{8AA6C1AF-D312-46BF-9132-6CAF8A47C253}"/>
                </a:ext>
              </a:extLst>
            </p:cNvPr>
            <p:cNvSpPr>
              <a:spLocks/>
            </p:cNvSpPr>
            <p:nvPr/>
          </p:nvSpPr>
          <p:spPr bwMode="auto">
            <a:xfrm flipH="1">
              <a:off x="10236313"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1" name="Freeform 31">
              <a:extLst>
                <a:ext uri="{FF2B5EF4-FFF2-40B4-BE49-F238E27FC236}">
                  <a16:creationId xmlns:a16="http://schemas.microsoft.com/office/drawing/2014/main" id="{E2D60464-762D-4F7A-8F43-FB3985007498}"/>
                </a:ext>
              </a:extLst>
            </p:cNvPr>
            <p:cNvSpPr>
              <a:spLocks/>
            </p:cNvSpPr>
            <p:nvPr/>
          </p:nvSpPr>
          <p:spPr bwMode="auto">
            <a:xfrm flipH="1">
              <a:off x="10669548"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2" name="Freeform 32">
              <a:extLst>
                <a:ext uri="{FF2B5EF4-FFF2-40B4-BE49-F238E27FC236}">
                  <a16:creationId xmlns:a16="http://schemas.microsoft.com/office/drawing/2014/main" id="{62964145-14BF-4FC7-93DE-622BC9E2F3F5}"/>
                </a:ext>
              </a:extLst>
            </p:cNvPr>
            <p:cNvSpPr>
              <a:spLocks/>
            </p:cNvSpPr>
            <p:nvPr/>
          </p:nvSpPr>
          <p:spPr bwMode="auto">
            <a:xfrm flipH="1">
              <a:off x="10343408"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3" name="Freeform 29">
              <a:extLst>
                <a:ext uri="{FF2B5EF4-FFF2-40B4-BE49-F238E27FC236}">
                  <a16:creationId xmlns:a16="http://schemas.microsoft.com/office/drawing/2014/main" id="{F3555649-B5D4-4E08-9314-73A87564F564}"/>
                </a:ext>
              </a:extLst>
            </p:cNvPr>
            <p:cNvSpPr>
              <a:spLocks/>
            </p:cNvSpPr>
            <p:nvPr/>
          </p:nvSpPr>
          <p:spPr bwMode="auto">
            <a:xfrm flipH="1">
              <a:off x="9907685"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4" name="Freeform 30">
              <a:extLst>
                <a:ext uri="{FF2B5EF4-FFF2-40B4-BE49-F238E27FC236}">
                  <a16:creationId xmlns:a16="http://schemas.microsoft.com/office/drawing/2014/main" id="{A08FB8F9-B2D3-4A24-A054-31C7F680E00B}"/>
                </a:ext>
              </a:extLst>
            </p:cNvPr>
            <p:cNvSpPr>
              <a:spLocks/>
            </p:cNvSpPr>
            <p:nvPr/>
          </p:nvSpPr>
          <p:spPr bwMode="auto">
            <a:xfrm flipH="1">
              <a:off x="9581544"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5" name="Freeform 31">
              <a:extLst>
                <a:ext uri="{FF2B5EF4-FFF2-40B4-BE49-F238E27FC236}">
                  <a16:creationId xmlns:a16="http://schemas.microsoft.com/office/drawing/2014/main" id="{123804BA-9AAC-4371-8B93-60A9EE04E8DF}"/>
                </a:ext>
              </a:extLst>
            </p:cNvPr>
            <p:cNvSpPr>
              <a:spLocks/>
            </p:cNvSpPr>
            <p:nvPr/>
          </p:nvSpPr>
          <p:spPr bwMode="auto">
            <a:xfrm flipH="1">
              <a:off x="10014780"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6" name="Freeform 32">
              <a:extLst>
                <a:ext uri="{FF2B5EF4-FFF2-40B4-BE49-F238E27FC236}">
                  <a16:creationId xmlns:a16="http://schemas.microsoft.com/office/drawing/2014/main" id="{A5391073-7BA5-454E-A323-4DB00D04AF16}"/>
                </a:ext>
              </a:extLst>
            </p:cNvPr>
            <p:cNvSpPr>
              <a:spLocks/>
            </p:cNvSpPr>
            <p:nvPr/>
          </p:nvSpPr>
          <p:spPr bwMode="auto">
            <a:xfrm flipH="1">
              <a:off x="9688639"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7" name="Freeform 29">
              <a:extLst>
                <a:ext uri="{FF2B5EF4-FFF2-40B4-BE49-F238E27FC236}">
                  <a16:creationId xmlns:a16="http://schemas.microsoft.com/office/drawing/2014/main" id="{A83C0E05-6B18-4654-87DD-E4AFFE8921B4}"/>
                </a:ext>
              </a:extLst>
            </p:cNvPr>
            <p:cNvSpPr>
              <a:spLocks/>
            </p:cNvSpPr>
            <p:nvPr/>
          </p:nvSpPr>
          <p:spPr bwMode="auto">
            <a:xfrm flipH="1">
              <a:off x="9252916"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8" name="Freeform 30">
              <a:extLst>
                <a:ext uri="{FF2B5EF4-FFF2-40B4-BE49-F238E27FC236}">
                  <a16:creationId xmlns:a16="http://schemas.microsoft.com/office/drawing/2014/main" id="{7AE2080B-D3D9-4B09-B767-540BCB6A19CD}"/>
                </a:ext>
              </a:extLst>
            </p:cNvPr>
            <p:cNvSpPr>
              <a:spLocks/>
            </p:cNvSpPr>
            <p:nvPr/>
          </p:nvSpPr>
          <p:spPr bwMode="auto">
            <a:xfrm flipH="1">
              <a:off x="8926775"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49" name="Freeform 31">
              <a:extLst>
                <a:ext uri="{FF2B5EF4-FFF2-40B4-BE49-F238E27FC236}">
                  <a16:creationId xmlns:a16="http://schemas.microsoft.com/office/drawing/2014/main" id="{1345BEFD-4483-4EBA-8077-D131A210B567}"/>
                </a:ext>
              </a:extLst>
            </p:cNvPr>
            <p:cNvSpPr>
              <a:spLocks/>
            </p:cNvSpPr>
            <p:nvPr/>
          </p:nvSpPr>
          <p:spPr bwMode="auto">
            <a:xfrm flipH="1">
              <a:off x="9360011"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0" name="Freeform 32">
              <a:extLst>
                <a:ext uri="{FF2B5EF4-FFF2-40B4-BE49-F238E27FC236}">
                  <a16:creationId xmlns:a16="http://schemas.microsoft.com/office/drawing/2014/main" id="{587BF442-745D-4DD7-BC77-14728DA99F8D}"/>
                </a:ext>
              </a:extLst>
            </p:cNvPr>
            <p:cNvSpPr>
              <a:spLocks/>
            </p:cNvSpPr>
            <p:nvPr/>
          </p:nvSpPr>
          <p:spPr bwMode="auto">
            <a:xfrm flipH="1">
              <a:off x="9033870"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1" name="Freeform 29">
              <a:extLst>
                <a:ext uri="{FF2B5EF4-FFF2-40B4-BE49-F238E27FC236}">
                  <a16:creationId xmlns:a16="http://schemas.microsoft.com/office/drawing/2014/main" id="{AC2E9FF6-883D-4872-B18C-AF83DE348801}"/>
                </a:ext>
              </a:extLst>
            </p:cNvPr>
            <p:cNvSpPr>
              <a:spLocks/>
            </p:cNvSpPr>
            <p:nvPr/>
          </p:nvSpPr>
          <p:spPr bwMode="auto">
            <a:xfrm flipH="1">
              <a:off x="8598148"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2" name="Freeform 30">
              <a:extLst>
                <a:ext uri="{FF2B5EF4-FFF2-40B4-BE49-F238E27FC236}">
                  <a16:creationId xmlns:a16="http://schemas.microsoft.com/office/drawing/2014/main" id="{21FFB2E6-1958-49D3-B329-BC42887E8C67}"/>
                </a:ext>
              </a:extLst>
            </p:cNvPr>
            <p:cNvSpPr>
              <a:spLocks/>
            </p:cNvSpPr>
            <p:nvPr/>
          </p:nvSpPr>
          <p:spPr bwMode="auto">
            <a:xfrm flipH="1">
              <a:off x="8272007"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3" name="Freeform 31">
              <a:extLst>
                <a:ext uri="{FF2B5EF4-FFF2-40B4-BE49-F238E27FC236}">
                  <a16:creationId xmlns:a16="http://schemas.microsoft.com/office/drawing/2014/main" id="{76DC9866-A250-4028-B8FF-7AC2A6AB5C61}"/>
                </a:ext>
              </a:extLst>
            </p:cNvPr>
            <p:cNvSpPr>
              <a:spLocks/>
            </p:cNvSpPr>
            <p:nvPr/>
          </p:nvSpPr>
          <p:spPr bwMode="auto">
            <a:xfrm flipH="1">
              <a:off x="8705242"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4" name="Freeform 32">
              <a:extLst>
                <a:ext uri="{FF2B5EF4-FFF2-40B4-BE49-F238E27FC236}">
                  <a16:creationId xmlns:a16="http://schemas.microsoft.com/office/drawing/2014/main" id="{104EDCCC-D435-44E2-963F-B87E54F72A73}"/>
                </a:ext>
              </a:extLst>
            </p:cNvPr>
            <p:cNvSpPr>
              <a:spLocks/>
            </p:cNvSpPr>
            <p:nvPr/>
          </p:nvSpPr>
          <p:spPr bwMode="auto">
            <a:xfrm flipH="1">
              <a:off x="8379101"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5" name="Freeform 425">
              <a:extLst>
                <a:ext uri="{FF2B5EF4-FFF2-40B4-BE49-F238E27FC236}">
                  <a16:creationId xmlns:a16="http://schemas.microsoft.com/office/drawing/2014/main" id="{619DB07C-1208-4577-936E-FB6312199326}"/>
                </a:ext>
              </a:extLst>
            </p:cNvPr>
            <p:cNvSpPr>
              <a:spLocks/>
            </p:cNvSpPr>
            <p:nvPr/>
          </p:nvSpPr>
          <p:spPr bwMode="auto">
            <a:xfrm flipH="1">
              <a:off x="7943379"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6" name="Freeform 426">
              <a:extLst>
                <a:ext uri="{FF2B5EF4-FFF2-40B4-BE49-F238E27FC236}">
                  <a16:creationId xmlns:a16="http://schemas.microsoft.com/office/drawing/2014/main" id="{9EDBBC22-3CD9-4A4F-9C1F-ECC164DF476B}"/>
                </a:ext>
              </a:extLst>
            </p:cNvPr>
            <p:cNvSpPr>
              <a:spLocks/>
            </p:cNvSpPr>
            <p:nvPr/>
          </p:nvSpPr>
          <p:spPr bwMode="auto">
            <a:xfrm flipH="1">
              <a:off x="7617237"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7" name="Freeform 427">
              <a:extLst>
                <a:ext uri="{FF2B5EF4-FFF2-40B4-BE49-F238E27FC236}">
                  <a16:creationId xmlns:a16="http://schemas.microsoft.com/office/drawing/2014/main" id="{1491FCD1-0EF2-4E05-AF16-3AB8A8D35DAA}"/>
                </a:ext>
              </a:extLst>
            </p:cNvPr>
            <p:cNvSpPr>
              <a:spLocks/>
            </p:cNvSpPr>
            <p:nvPr/>
          </p:nvSpPr>
          <p:spPr bwMode="auto">
            <a:xfrm flipH="1">
              <a:off x="8050472"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8" name="Freeform 428">
              <a:extLst>
                <a:ext uri="{FF2B5EF4-FFF2-40B4-BE49-F238E27FC236}">
                  <a16:creationId xmlns:a16="http://schemas.microsoft.com/office/drawing/2014/main" id="{19C4BC71-A3E0-422C-A564-DCC5E86ADDB9}"/>
                </a:ext>
              </a:extLst>
            </p:cNvPr>
            <p:cNvSpPr>
              <a:spLocks/>
            </p:cNvSpPr>
            <p:nvPr/>
          </p:nvSpPr>
          <p:spPr bwMode="auto">
            <a:xfrm flipH="1">
              <a:off x="7724332" y="6302087"/>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59" name="Freeform 29">
              <a:extLst>
                <a:ext uri="{FF2B5EF4-FFF2-40B4-BE49-F238E27FC236}">
                  <a16:creationId xmlns:a16="http://schemas.microsoft.com/office/drawing/2014/main" id="{8D7A5F25-383E-46EA-A721-CCE8E05E807B}"/>
                </a:ext>
              </a:extLst>
            </p:cNvPr>
            <p:cNvSpPr>
              <a:spLocks/>
            </p:cNvSpPr>
            <p:nvPr/>
          </p:nvSpPr>
          <p:spPr bwMode="auto">
            <a:xfrm flipH="1">
              <a:off x="7288609" y="630581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0" name="Freeform 31">
              <a:extLst>
                <a:ext uri="{FF2B5EF4-FFF2-40B4-BE49-F238E27FC236}">
                  <a16:creationId xmlns:a16="http://schemas.microsoft.com/office/drawing/2014/main" id="{040F49CB-3766-4F2F-8735-37E1012FBD14}"/>
                </a:ext>
              </a:extLst>
            </p:cNvPr>
            <p:cNvSpPr>
              <a:spLocks/>
            </p:cNvSpPr>
            <p:nvPr/>
          </p:nvSpPr>
          <p:spPr bwMode="auto">
            <a:xfrm flipH="1">
              <a:off x="7395703" y="6302087"/>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0" name="Group 1799">
            <a:extLst>
              <a:ext uri="{FF2B5EF4-FFF2-40B4-BE49-F238E27FC236}">
                <a16:creationId xmlns:a16="http://schemas.microsoft.com/office/drawing/2014/main" id="{9F10D460-6A74-4818-9F46-EAE7C1C9C177}"/>
              </a:ext>
            </a:extLst>
          </p:cNvPr>
          <p:cNvGrpSpPr/>
          <p:nvPr userDrawn="1"/>
        </p:nvGrpSpPr>
        <p:grpSpPr>
          <a:xfrm>
            <a:off x="85341" y="6751391"/>
            <a:ext cx="12250686" cy="180153"/>
            <a:chOff x="83663" y="6592396"/>
            <a:chExt cx="12009863" cy="176637"/>
          </a:xfrm>
        </p:grpSpPr>
        <p:sp>
          <p:nvSpPr>
            <p:cNvPr id="1079" name="Freeform 29">
              <a:extLst>
                <a:ext uri="{FF2B5EF4-FFF2-40B4-BE49-F238E27FC236}">
                  <a16:creationId xmlns:a16="http://schemas.microsoft.com/office/drawing/2014/main" id="{20EC484A-C5F1-48E7-8A21-20D6EFB703AF}"/>
                </a:ext>
              </a:extLst>
            </p:cNvPr>
            <p:cNvSpPr>
              <a:spLocks/>
            </p:cNvSpPr>
            <p:nvPr/>
          </p:nvSpPr>
          <p:spPr bwMode="auto">
            <a:xfrm>
              <a:off x="305196"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0" name="Freeform 30">
              <a:extLst>
                <a:ext uri="{FF2B5EF4-FFF2-40B4-BE49-F238E27FC236}">
                  <a16:creationId xmlns:a16="http://schemas.microsoft.com/office/drawing/2014/main" id="{C019F15B-E358-4F68-9CEB-9194160ABC34}"/>
                </a:ext>
              </a:extLst>
            </p:cNvPr>
            <p:cNvSpPr>
              <a:spLocks/>
            </p:cNvSpPr>
            <p:nvPr/>
          </p:nvSpPr>
          <p:spPr bwMode="auto">
            <a:xfrm>
              <a:off x="631337"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1" name="Freeform 31">
              <a:extLst>
                <a:ext uri="{FF2B5EF4-FFF2-40B4-BE49-F238E27FC236}">
                  <a16:creationId xmlns:a16="http://schemas.microsoft.com/office/drawing/2014/main" id="{E3B77A66-4C88-4E4B-B209-ABC85729F7BD}"/>
                </a:ext>
              </a:extLst>
            </p:cNvPr>
            <p:cNvSpPr>
              <a:spLocks/>
            </p:cNvSpPr>
            <p:nvPr/>
          </p:nvSpPr>
          <p:spPr bwMode="auto">
            <a:xfrm>
              <a:off x="83663"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2" name="Freeform 32">
              <a:extLst>
                <a:ext uri="{FF2B5EF4-FFF2-40B4-BE49-F238E27FC236}">
                  <a16:creationId xmlns:a16="http://schemas.microsoft.com/office/drawing/2014/main" id="{114BE01A-34B0-4AAF-B4EF-AD3352AEDB4E}"/>
                </a:ext>
              </a:extLst>
            </p:cNvPr>
            <p:cNvSpPr>
              <a:spLocks/>
            </p:cNvSpPr>
            <p:nvPr/>
          </p:nvSpPr>
          <p:spPr bwMode="auto">
            <a:xfrm>
              <a:off x="412290"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3" name="Freeform 29">
              <a:extLst>
                <a:ext uri="{FF2B5EF4-FFF2-40B4-BE49-F238E27FC236}">
                  <a16:creationId xmlns:a16="http://schemas.microsoft.com/office/drawing/2014/main" id="{6DC72554-CFD3-414F-98A7-EDE3A7652429}"/>
                </a:ext>
              </a:extLst>
            </p:cNvPr>
            <p:cNvSpPr>
              <a:spLocks/>
            </p:cNvSpPr>
            <p:nvPr/>
          </p:nvSpPr>
          <p:spPr bwMode="auto">
            <a:xfrm>
              <a:off x="959966"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4" name="Freeform 30">
              <a:extLst>
                <a:ext uri="{FF2B5EF4-FFF2-40B4-BE49-F238E27FC236}">
                  <a16:creationId xmlns:a16="http://schemas.microsoft.com/office/drawing/2014/main" id="{2CC7A624-D22C-419B-BA70-20B587366E6A}"/>
                </a:ext>
              </a:extLst>
            </p:cNvPr>
            <p:cNvSpPr>
              <a:spLocks/>
            </p:cNvSpPr>
            <p:nvPr/>
          </p:nvSpPr>
          <p:spPr bwMode="auto">
            <a:xfrm>
              <a:off x="1286106"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5" name="Freeform 31">
              <a:extLst>
                <a:ext uri="{FF2B5EF4-FFF2-40B4-BE49-F238E27FC236}">
                  <a16:creationId xmlns:a16="http://schemas.microsoft.com/office/drawing/2014/main" id="{EC4B0102-5975-4638-B356-C1154D6D87C6}"/>
                </a:ext>
              </a:extLst>
            </p:cNvPr>
            <p:cNvSpPr>
              <a:spLocks/>
            </p:cNvSpPr>
            <p:nvPr/>
          </p:nvSpPr>
          <p:spPr bwMode="auto">
            <a:xfrm>
              <a:off x="738432"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6" name="Freeform 32">
              <a:extLst>
                <a:ext uri="{FF2B5EF4-FFF2-40B4-BE49-F238E27FC236}">
                  <a16:creationId xmlns:a16="http://schemas.microsoft.com/office/drawing/2014/main" id="{03FA428C-CEAE-478D-9CDF-61170AA6E4BD}"/>
                </a:ext>
              </a:extLst>
            </p:cNvPr>
            <p:cNvSpPr>
              <a:spLocks/>
            </p:cNvSpPr>
            <p:nvPr/>
          </p:nvSpPr>
          <p:spPr bwMode="auto">
            <a:xfrm>
              <a:off x="1067060"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7" name="Freeform 29">
              <a:extLst>
                <a:ext uri="{FF2B5EF4-FFF2-40B4-BE49-F238E27FC236}">
                  <a16:creationId xmlns:a16="http://schemas.microsoft.com/office/drawing/2014/main" id="{0480BD3D-62D0-4B5B-8EA2-D29DF2DAE9A1}"/>
                </a:ext>
              </a:extLst>
            </p:cNvPr>
            <p:cNvSpPr>
              <a:spLocks/>
            </p:cNvSpPr>
            <p:nvPr/>
          </p:nvSpPr>
          <p:spPr bwMode="auto">
            <a:xfrm>
              <a:off x="1614734"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8" name="Freeform 30">
              <a:extLst>
                <a:ext uri="{FF2B5EF4-FFF2-40B4-BE49-F238E27FC236}">
                  <a16:creationId xmlns:a16="http://schemas.microsoft.com/office/drawing/2014/main" id="{C7D9E2F1-D11B-4052-966F-ACB98E23EFDE}"/>
                </a:ext>
              </a:extLst>
            </p:cNvPr>
            <p:cNvSpPr>
              <a:spLocks/>
            </p:cNvSpPr>
            <p:nvPr/>
          </p:nvSpPr>
          <p:spPr bwMode="auto">
            <a:xfrm>
              <a:off x="1940875"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89" name="Freeform 31">
              <a:extLst>
                <a:ext uri="{FF2B5EF4-FFF2-40B4-BE49-F238E27FC236}">
                  <a16:creationId xmlns:a16="http://schemas.microsoft.com/office/drawing/2014/main" id="{CB5EE88A-6183-4ED1-9553-FC9F10A7384A}"/>
                </a:ext>
              </a:extLst>
            </p:cNvPr>
            <p:cNvSpPr>
              <a:spLocks/>
            </p:cNvSpPr>
            <p:nvPr/>
          </p:nvSpPr>
          <p:spPr bwMode="auto">
            <a:xfrm>
              <a:off x="1393201"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0" name="Freeform 32">
              <a:extLst>
                <a:ext uri="{FF2B5EF4-FFF2-40B4-BE49-F238E27FC236}">
                  <a16:creationId xmlns:a16="http://schemas.microsoft.com/office/drawing/2014/main" id="{097BE47B-9772-478D-9E85-54F4E3EA4015}"/>
                </a:ext>
              </a:extLst>
            </p:cNvPr>
            <p:cNvSpPr>
              <a:spLocks/>
            </p:cNvSpPr>
            <p:nvPr/>
          </p:nvSpPr>
          <p:spPr bwMode="auto">
            <a:xfrm>
              <a:off x="1721829"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1" name="Freeform 29">
              <a:extLst>
                <a:ext uri="{FF2B5EF4-FFF2-40B4-BE49-F238E27FC236}">
                  <a16:creationId xmlns:a16="http://schemas.microsoft.com/office/drawing/2014/main" id="{3ADBE7CA-4A20-4A6E-9A72-D6CA75B5DD45}"/>
                </a:ext>
              </a:extLst>
            </p:cNvPr>
            <p:cNvSpPr>
              <a:spLocks/>
            </p:cNvSpPr>
            <p:nvPr/>
          </p:nvSpPr>
          <p:spPr bwMode="auto">
            <a:xfrm>
              <a:off x="2269503"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2" name="Freeform 30">
              <a:extLst>
                <a:ext uri="{FF2B5EF4-FFF2-40B4-BE49-F238E27FC236}">
                  <a16:creationId xmlns:a16="http://schemas.microsoft.com/office/drawing/2014/main" id="{40115CCA-BC50-4E02-A9CA-6EDB4FCFAC50}"/>
                </a:ext>
              </a:extLst>
            </p:cNvPr>
            <p:cNvSpPr>
              <a:spLocks/>
            </p:cNvSpPr>
            <p:nvPr/>
          </p:nvSpPr>
          <p:spPr bwMode="auto">
            <a:xfrm>
              <a:off x="2595644"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3" name="Freeform 31">
              <a:extLst>
                <a:ext uri="{FF2B5EF4-FFF2-40B4-BE49-F238E27FC236}">
                  <a16:creationId xmlns:a16="http://schemas.microsoft.com/office/drawing/2014/main" id="{F949C139-2D0D-4AB4-863D-069E256D62FC}"/>
                </a:ext>
              </a:extLst>
            </p:cNvPr>
            <p:cNvSpPr>
              <a:spLocks/>
            </p:cNvSpPr>
            <p:nvPr/>
          </p:nvSpPr>
          <p:spPr bwMode="auto">
            <a:xfrm>
              <a:off x="2047969"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4" name="Freeform 32">
              <a:extLst>
                <a:ext uri="{FF2B5EF4-FFF2-40B4-BE49-F238E27FC236}">
                  <a16:creationId xmlns:a16="http://schemas.microsoft.com/office/drawing/2014/main" id="{94023488-C557-4DA5-AB6B-4E9619D32B49}"/>
                </a:ext>
              </a:extLst>
            </p:cNvPr>
            <p:cNvSpPr>
              <a:spLocks/>
            </p:cNvSpPr>
            <p:nvPr/>
          </p:nvSpPr>
          <p:spPr bwMode="auto">
            <a:xfrm>
              <a:off x="2376598"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5" name="Freeform 565">
              <a:extLst>
                <a:ext uri="{FF2B5EF4-FFF2-40B4-BE49-F238E27FC236}">
                  <a16:creationId xmlns:a16="http://schemas.microsoft.com/office/drawing/2014/main" id="{AC21113F-942B-4075-9639-AF257D4C2D56}"/>
                </a:ext>
              </a:extLst>
            </p:cNvPr>
            <p:cNvSpPr>
              <a:spLocks/>
            </p:cNvSpPr>
            <p:nvPr/>
          </p:nvSpPr>
          <p:spPr bwMode="auto">
            <a:xfrm>
              <a:off x="2924272"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6" name="Freeform 566">
              <a:extLst>
                <a:ext uri="{FF2B5EF4-FFF2-40B4-BE49-F238E27FC236}">
                  <a16:creationId xmlns:a16="http://schemas.microsoft.com/office/drawing/2014/main" id="{C6F33099-AF0F-4EA1-980B-67C22DEC502B}"/>
                </a:ext>
              </a:extLst>
            </p:cNvPr>
            <p:cNvSpPr>
              <a:spLocks/>
            </p:cNvSpPr>
            <p:nvPr/>
          </p:nvSpPr>
          <p:spPr bwMode="auto">
            <a:xfrm>
              <a:off x="3250413"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7" name="Freeform 567">
              <a:extLst>
                <a:ext uri="{FF2B5EF4-FFF2-40B4-BE49-F238E27FC236}">
                  <a16:creationId xmlns:a16="http://schemas.microsoft.com/office/drawing/2014/main" id="{5B688F19-595F-46BC-87FA-BFA8FE0CF5D3}"/>
                </a:ext>
              </a:extLst>
            </p:cNvPr>
            <p:cNvSpPr>
              <a:spLocks/>
            </p:cNvSpPr>
            <p:nvPr/>
          </p:nvSpPr>
          <p:spPr bwMode="auto">
            <a:xfrm>
              <a:off x="2702739"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8" name="Freeform 568">
              <a:extLst>
                <a:ext uri="{FF2B5EF4-FFF2-40B4-BE49-F238E27FC236}">
                  <a16:creationId xmlns:a16="http://schemas.microsoft.com/office/drawing/2014/main" id="{57EE3F95-1923-408C-9FCB-8A061AC4E1E7}"/>
                </a:ext>
              </a:extLst>
            </p:cNvPr>
            <p:cNvSpPr>
              <a:spLocks/>
            </p:cNvSpPr>
            <p:nvPr/>
          </p:nvSpPr>
          <p:spPr bwMode="auto">
            <a:xfrm>
              <a:off x="3031366"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099" name="Freeform 29">
              <a:extLst>
                <a:ext uri="{FF2B5EF4-FFF2-40B4-BE49-F238E27FC236}">
                  <a16:creationId xmlns:a16="http://schemas.microsoft.com/office/drawing/2014/main" id="{0364578F-6F14-4642-8DB5-A9CB233AF228}"/>
                </a:ext>
              </a:extLst>
            </p:cNvPr>
            <p:cNvSpPr>
              <a:spLocks/>
            </p:cNvSpPr>
            <p:nvPr/>
          </p:nvSpPr>
          <p:spPr bwMode="auto">
            <a:xfrm>
              <a:off x="3579042"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0" name="Freeform 31">
              <a:extLst>
                <a:ext uri="{FF2B5EF4-FFF2-40B4-BE49-F238E27FC236}">
                  <a16:creationId xmlns:a16="http://schemas.microsoft.com/office/drawing/2014/main" id="{F0D43546-B66F-475B-A283-080ADFF42DE7}"/>
                </a:ext>
              </a:extLst>
            </p:cNvPr>
            <p:cNvSpPr>
              <a:spLocks/>
            </p:cNvSpPr>
            <p:nvPr/>
          </p:nvSpPr>
          <p:spPr bwMode="auto">
            <a:xfrm>
              <a:off x="3357508"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1" name="Freeform 29">
              <a:extLst>
                <a:ext uri="{FF2B5EF4-FFF2-40B4-BE49-F238E27FC236}">
                  <a16:creationId xmlns:a16="http://schemas.microsoft.com/office/drawing/2014/main" id="{263C917B-6F03-478D-BEDD-E0D8FA27A63F}"/>
                </a:ext>
              </a:extLst>
            </p:cNvPr>
            <p:cNvSpPr>
              <a:spLocks/>
            </p:cNvSpPr>
            <p:nvPr/>
          </p:nvSpPr>
          <p:spPr bwMode="auto">
            <a:xfrm>
              <a:off x="3907670"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2" name="Freeform 30">
              <a:extLst>
                <a:ext uri="{FF2B5EF4-FFF2-40B4-BE49-F238E27FC236}">
                  <a16:creationId xmlns:a16="http://schemas.microsoft.com/office/drawing/2014/main" id="{E21820AF-D32C-40BC-830F-468A4D0F841B}"/>
                </a:ext>
              </a:extLst>
            </p:cNvPr>
            <p:cNvSpPr>
              <a:spLocks/>
            </p:cNvSpPr>
            <p:nvPr/>
          </p:nvSpPr>
          <p:spPr bwMode="auto">
            <a:xfrm>
              <a:off x="4233811"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3" name="Freeform 31">
              <a:extLst>
                <a:ext uri="{FF2B5EF4-FFF2-40B4-BE49-F238E27FC236}">
                  <a16:creationId xmlns:a16="http://schemas.microsoft.com/office/drawing/2014/main" id="{A9478718-3EA4-41DE-B02F-17B749521460}"/>
                </a:ext>
              </a:extLst>
            </p:cNvPr>
            <p:cNvSpPr>
              <a:spLocks/>
            </p:cNvSpPr>
            <p:nvPr/>
          </p:nvSpPr>
          <p:spPr bwMode="auto">
            <a:xfrm>
              <a:off x="3686136"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4" name="Freeform 32">
              <a:extLst>
                <a:ext uri="{FF2B5EF4-FFF2-40B4-BE49-F238E27FC236}">
                  <a16:creationId xmlns:a16="http://schemas.microsoft.com/office/drawing/2014/main" id="{4423D64C-BFD5-4F60-A7F6-4E0E140FA55B}"/>
                </a:ext>
              </a:extLst>
            </p:cNvPr>
            <p:cNvSpPr>
              <a:spLocks/>
            </p:cNvSpPr>
            <p:nvPr/>
          </p:nvSpPr>
          <p:spPr bwMode="auto">
            <a:xfrm>
              <a:off x="4014764"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5" name="Freeform 29">
              <a:extLst>
                <a:ext uri="{FF2B5EF4-FFF2-40B4-BE49-F238E27FC236}">
                  <a16:creationId xmlns:a16="http://schemas.microsoft.com/office/drawing/2014/main" id="{EF5ED76E-CD41-4077-96EA-41CBD8BDD11C}"/>
                </a:ext>
              </a:extLst>
            </p:cNvPr>
            <p:cNvSpPr>
              <a:spLocks/>
            </p:cNvSpPr>
            <p:nvPr/>
          </p:nvSpPr>
          <p:spPr bwMode="auto">
            <a:xfrm>
              <a:off x="4562439"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6" name="Freeform 30">
              <a:extLst>
                <a:ext uri="{FF2B5EF4-FFF2-40B4-BE49-F238E27FC236}">
                  <a16:creationId xmlns:a16="http://schemas.microsoft.com/office/drawing/2014/main" id="{B643B771-3F02-4492-8909-91C20695FB39}"/>
                </a:ext>
              </a:extLst>
            </p:cNvPr>
            <p:cNvSpPr>
              <a:spLocks/>
            </p:cNvSpPr>
            <p:nvPr/>
          </p:nvSpPr>
          <p:spPr bwMode="auto">
            <a:xfrm>
              <a:off x="4888580"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7" name="Freeform 31">
              <a:extLst>
                <a:ext uri="{FF2B5EF4-FFF2-40B4-BE49-F238E27FC236}">
                  <a16:creationId xmlns:a16="http://schemas.microsoft.com/office/drawing/2014/main" id="{7C910711-DE97-49BE-9F3A-493D1BA84559}"/>
                </a:ext>
              </a:extLst>
            </p:cNvPr>
            <p:cNvSpPr>
              <a:spLocks/>
            </p:cNvSpPr>
            <p:nvPr/>
          </p:nvSpPr>
          <p:spPr bwMode="auto">
            <a:xfrm>
              <a:off x="4340905"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8" name="Freeform 32">
              <a:extLst>
                <a:ext uri="{FF2B5EF4-FFF2-40B4-BE49-F238E27FC236}">
                  <a16:creationId xmlns:a16="http://schemas.microsoft.com/office/drawing/2014/main" id="{7EBFD03A-7F03-49F5-8A9F-F5BAF084DD41}"/>
                </a:ext>
              </a:extLst>
            </p:cNvPr>
            <p:cNvSpPr>
              <a:spLocks/>
            </p:cNvSpPr>
            <p:nvPr/>
          </p:nvSpPr>
          <p:spPr bwMode="auto">
            <a:xfrm>
              <a:off x="4669534"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09" name="Freeform 29">
              <a:extLst>
                <a:ext uri="{FF2B5EF4-FFF2-40B4-BE49-F238E27FC236}">
                  <a16:creationId xmlns:a16="http://schemas.microsoft.com/office/drawing/2014/main" id="{D494A738-34FD-468F-B1A6-A0751EAA0C39}"/>
                </a:ext>
              </a:extLst>
            </p:cNvPr>
            <p:cNvSpPr>
              <a:spLocks/>
            </p:cNvSpPr>
            <p:nvPr/>
          </p:nvSpPr>
          <p:spPr bwMode="auto">
            <a:xfrm>
              <a:off x="5217208"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0" name="Freeform 30">
              <a:extLst>
                <a:ext uri="{FF2B5EF4-FFF2-40B4-BE49-F238E27FC236}">
                  <a16:creationId xmlns:a16="http://schemas.microsoft.com/office/drawing/2014/main" id="{00CF7EBB-A68D-4D46-833D-77CBFB6D83B8}"/>
                </a:ext>
              </a:extLst>
            </p:cNvPr>
            <p:cNvSpPr>
              <a:spLocks/>
            </p:cNvSpPr>
            <p:nvPr/>
          </p:nvSpPr>
          <p:spPr bwMode="auto">
            <a:xfrm>
              <a:off x="5543348"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1" name="Freeform 31">
              <a:extLst>
                <a:ext uri="{FF2B5EF4-FFF2-40B4-BE49-F238E27FC236}">
                  <a16:creationId xmlns:a16="http://schemas.microsoft.com/office/drawing/2014/main" id="{13D89E70-CF19-4DC2-8B5A-E488D9A07EB2}"/>
                </a:ext>
              </a:extLst>
            </p:cNvPr>
            <p:cNvSpPr>
              <a:spLocks/>
            </p:cNvSpPr>
            <p:nvPr/>
          </p:nvSpPr>
          <p:spPr bwMode="auto">
            <a:xfrm>
              <a:off x="4995674"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2" name="Freeform 32">
              <a:extLst>
                <a:ext uri="{FF2B5EF4-FFF2-40B4-BE49-F238E27FC236}">
                  <a16:creationId xmlns:a16="http://schemas.microsoft.com/office/drawing/2014/main" id="{BB2506F0-880E-403A-A175-828C514323BF}"/>
                </a:ext>
              </a:extLst>
            </p:cNvPr>
            <p:cNvSpPr>
              <a:spLocks/>
            </p:cNvSpPr>
            <p:nvPr/>
          </p:nvSpPr>
          <p:spPr bwMode="auto">
            <a:xfrm>
              <a:off x="5324302"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3" name="Freeform 29">
              <a:extLst>
                <a:ext uri="{FF2B5EF4-FFF2-40B4-BE49-F238E27FC236}">
                  <a16:creationId xmlns:a16="http://schemas.microsoft.com/office/drawing/2014/main" id="{B36A7945-93EC-4AC0-A8B5-F584C83FC80E}"/>
                </a:ext>
              </a:extLst>
            </p:cNvPr>
            <p:cNvSpPr>
              <a:spLocks/>
            </p:cNvSpPr>
            <p:nvPr/>
          </p:nvSpPr>
          <p:spPr bwMode="auto">
            <a:xfrm>
              <a:off x="5871977"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4" name="Freeform 30">
              <a:extLst>
                <a:ext uri="{FF2B5EF4-FFF2-40B4-BE49-F238E27FC236}">
                  <a16:creationId xmlns:a16="http://schemas.microsoft.com/office/drawing/2014/main" id="{94F3BE54-CF55-4715-93E0-07EDF9C85C92}"/>
                </a:ext>
              </a:extLst>
            </p:cNvPr>
            <p:cNvSpPr>
              <a:spLocks/>
            </p:cNvSpPr>
            <p:nvPr/>
          </p:nvSpPr>
          <p:spPr bwMode="auto">
            <a:xfrm>
              <a:off x="6198118"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5" name="Freeform 31">
              <a:extLst>
                <a:ext uri="{FF2B5EF4-FFF2-40B4-BE49-F238E27FC236}">
                  <a16:creationId xmlns:a16="http://schemas.microsoft.com/office/drawing/2014/main" id="{8E46B78E-A285-423E-9040-19464771F1DF}"/>
                </a:ext>
              </a:extLst>
            </p:cNvPr>
            <p:cNvSpPr>
              <a:spLocks/>
            </p:cNvSpPr>
            <p:nvPr/>
          </p:nvSpPr>
          <p:spPr bwMode="auto">
            <a:xfrm>
              <a:off x="5650443"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6" name="Freeform 32">
              <a:extLst>
                <a:ext uri="{FF2B5EF4-FFF2-40B4-BE49-F238E27FC236}">
                  <a16:creationId xmlns:a16="http://schemas.microsoft.com/office/drawing/2014/main" id="{2C56820B-506F-4B5D-AA96-20CA08F46F6E}"/>
                </a:ext>
              </a:extLst>
            </p:cNvPr>
            <p:cNvSpPr>
              <a:spLocks/>
            </p:cNvSpPr>
            <p:nvPr/>
          </p:nvSpPr>
          <p:spPr bwMode="auto">
            <a:xfrm>
              <a:off x="5979071"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7" name="Freeform 587">
              <a:extLst>
                <a:ext uri="{FF2B5EF4-FFF2-40B4-BE49-F238E27FC236}">
                  <a16:creationId xmlns:a16="http://schemas.microsoft.com/office/drawing/2014/main" id="{60A72E68-97B2-4FE8-A919-C05B57021270}"/>
                </a:ext>
              </a:extLst>
            </p:cNvPr>
            <p:cNvSpPr>
              <a:spLocks/>
            </p:cNvSpPr>
            <p:nvPr/>
          </p:nvSpPr>
          <p:spPr bwMode="auto">
            <a:xfrm>
              <a:off x="6526745"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8" name="Freeform 588">
              <a:extLst>
                <a:ext uri="{FF2B5EF4-FFF2-40B4-BE49-F238E27FC236}">
                  <a16:creationId xmlns:a16="http://schemas.microsoft.com/office/drawing/2014/main" id="{E19CD37D-1A09-4493-9DD4-B10860880FD0}"/>
                </a:ext>
              </a:extLst>
            </p:cNvPr>
            <p:cNvSpPr>
              <a:spLocks/>
            </p:cNvSpPr>
            <p:nvPr/>
          </p:nvSpPr>
          <p:spPr bwMode="auto">
            <a:xfrm>
              <a:off x="6852887"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19" name="Freeform 589">
              <a:extLst>
                <a:ext uri="{FF2B5EF4-FFF2-40B4-BE49-F238E27FC236}">
                  <a16:creationId xmlns:a16="http://schemas.microsoft.com/office/drawing/2014/main" id="{F01B1AE9-EFD8-4759-8BD4-6BF7F985DF05}"/>
                </a:ext>
              </a:extLst>
            </p:cNvPr>
            <p:cNvSpPr>
              <a:spLocks/>
            </p:cNvSpPr>
            <p:nvPr/>
          </p:nvSpPr>
          <p:spPr bwMode="auto">
            <a:xfrm>
              <a:off x="6305212"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0" name="Freeform 590">
              <a:extLst>
                <a:ext uri="{FF2B5EF4-FFF2-40B4-BE49-F238E27FC236}">
                  <a16:creationId xmlns:a16="http://schemas.microsoft.com/office/drawing/2014/main" id="{6741E16C-7E75-4FDF-8BAE-1ACEC2364B27}"/>
                </a:ext>
              </a:extLst>
            </p:cNvPr>
            <p:cNvSpPr>
              <a:spLocks/>
            </p:cNvSpPr>
            <p:nvPr/>
          </p:nvSpPr>
          <p:spPr bwMode="auto">
            <a:xfrm>
              <a:off x="6633840" y="6592397"/>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1" name="Freeform 29">
              <a:extLst>
                <a:ext uri="{FF2B5EF4-FFF2-40B4-BE49-F238E27FC236}">
                  <a16:creationId xmlns:a16="http://schemas.microsoft.com/office/drawing/2014/main" id="{8A7B8F13-776E-48A7-982F-7E19A3B62B14}"/>
                </a:ext>
              </a:extLst>
            </p:cNvPr>
            <p:cNvSpPr>
              <a:spLocks/>
            </p:cNvSpPr>
            <p:nvPr/>
          </p:nvSpPr>
          <p:spPr bwMode="auto">
            <a:xfrm>
              <a:off x="7181515"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2" name="Freeform 31">
              <a:extLst>
                <a:ext uri="{FF2B5EF4-FFF2-40B4-BE49-F238E27FC236}">
                  <a16:creationId xmlns:a16="http://schemas.microsoft.com/office/drawing/2014/main" id="{86CC642A-BCB8-43C4-84D6-4F5EFCF59CDA}"/>
                </a:ext>
              </a:extLst>
            </p:cNvPr>
            <p:cNvSpPr>
              <a:spLocks/>
            </p:cNvSpPr>
            <p:nvPr/>
          </p:nvSpPr>
          <p:spPr bwMode="auto">
            <a:xfrm>
              <a:off x="6959981" y="6592397"/>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1" name="Freeform 29">
              <a:extLst>
                <a:ext uri="{FF2B5EF4-FFF2-40B4-BE49-F238E27FC236}">
                  <a16:creationId xmlns:a16="http://schemas.microsoft.com/office/drawing/2014/main" id="{1F0DC721-06CB-4895-97C7-CFA513A33F93}"/>
                </a:ext>
              </a:extLst>
            </p:cNvPr>
            <p:cNvSpPr>
              <a:spLocks/>
            </p:cNvSpPr>
            <p:nvPr/>
          </p:nvSpPr>
          <p:spPr bwMode="auto">
            <a:xfrm>
              <a:off x="7510142"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2" name="Freeform 30">
              <a:extLst>
                <a:ext uri="{FF2B5EF4-FFF2-40B4-BE49-F238E27FC236}">
                  <a16:creationId xmlns:a16="http://schemas.microsoft.com/office/drawing/2014/main" id="{7BBE000F-F956-4248-AE79-FAA2250BFB03}"/>
                </a:ext>
              </a:extLst>
            </p:cNvPr>
            <p:cNvSpPr>
              <a:spLocks/>
            </p:cNvSpPr>
            <p:nvPr/>
          </p:nvSpPr>
          <p:spPr bwMode="auto">
            <a:xfrm>
              <a:off x="7836283"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3" name="Freeform 31">
              <a:extLst>
                <a:ext uri="{FF2B5EF4-FFF2-40B4-BE49-F238E27FC236}">
                  <a16:creationId xmlns:a16="http://schemas.microsoft.com/office/drawing/2014/main" id="{9E868A4F-7720-485D-8680-ABD0BD046BA0}"/>
                </a:ext>
              </a:extLst>
            </p:cNvPr>
            <p:cNvSpPr>
              <a:spLocks/>
            </p:cNvSpPr>
            <p:nvPr/>
          </p:nvSpPr>
          <p:spPr bwMode="auto">
            <a:xfrm>
              <a:off x="7288609"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4" name="Freeform 32">
              <a:extLst>
                <a:ext uri="{FF2B5EF4-FFF2-40B4-BE49-F238E27FC236}">
                  <a16:creationId xmlns:a16="http://schemas.microsoft.com/office/drawing/2014/main" id="{D5AB9716-9331-467A-8B22-D8EC16B052C5}"/>
                </a:ext>
              </a:extLst>
            </p:cNvPr>
            <p:cNvSpPr>
              <a:spLocks/>
            </p:cNvSpPr>
            <p:nvPr/>
          </p:nvSpPr>
          <p:spPr bwMode="auto">
            <a:xfrm>
              <a:off x="7617237"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5" name="Freeform 29">
              <a:extLst>
                <a:ext uri="{FF2B5EF4-FFF2-40B4-BE49-F238E27FC236}">
                  <a16:creationId xmlns:a16="http://schemas.microsoft.com/office/drawing/2014/main" id="{187D1866-CC17-4F28-84AC-C4F6960138FD}"/>
                </a:ext>
              </a:extLst>
            </p:cNvPr>
            <p:cNvSpPr>
              <a:spLocks/>
            </p:cNvSpPr>
            <p:nvPr/>
          </p:nvSpPr>
          <p:spPr bwMode="auto">
            <a:xfrm>
              <a:off x="8164912"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6" name="Freeform 30">
              <a:extLst>
                <a:ext uri="{FF2B5EF4-FFF2-40B4-BE49-F238E27FC236}">
                  <a16:creationId xmlns:a16="http://schemas.microsoft.com/office/drawing/2014/main" id="{77D82381-D2E6-4D23-8EAD-EA1D7A852242}"/>
                </a:ext>
              </a:extLst>
            </p:cNvPr>
            <p:cNvSpPr>
              <a:spLocks/>
            </p:cNvSpPr>
            <p:nvPr/>
          </p:nvSpPr>
          <p:spPr bwMode="auto">
            <a:xfrm>
              <a:off x="8491052"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7" name="Freeform 31">
              <a:extLst>
                <a:ext uri="{FF2B5EF4-FFF2-40B4-BE49-F238E27FC236}">
                  <a16:creationId xmlns:a16="http://schemas.microsoft.com/office/drawing/2014/main" id="{C30FB653-C91F-43C2-A880-21733D398CD0}"/>
                </a:ext>
              </a:extLst>
            </p:cNvPr>
            <p:cNvSpPr>
              <a:spLocks/>
            </p:cNvSpPr>
            <p:nvPr/>
          </p:nvSpPr>
          <p:spPr bwMode="auto">
            <a:xfrm>
              <a:off x="7943378"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8" name="Freeform 32">
              <a:extLst>
                <a:ext uri="{FF2B5EF4-FFF2-40B4-BE49-F238E27FC236}">
                  <a16:creationId xmlns:a16="http://schemas.microsoft.com/office/drawing/2014/main" id="{E03D883A-65C9-49B0-B55C-1AA52EA51A0A}"/>
                </a:ext>
              </a:extLst>
            </p:cNvPr>
            <p:cNvSpPr>
              <a:spLocks/>
            </p:cNvSpPr>
            <p:nvPr/>
          </p:nvSpPr>
          <p:spPr bwMode="auto">
            <a:xfrm>
              <a:off x="8272007"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69" name="Freeform 29">
              <a:extLst>
                <a:ext uri="{FF2B5EF4-FFF2-40B4-BE49-F238E27FC236}">
                  <a16:creationId xmlns:a16="http://schemas.microsoft.com/office/drawing/2014/main" id="{F5759E49-4355-44D0-A50C-ECA250677FE0}"/>
                </a:ext>
              </a:extLst>
            </p:cNvPr>
            <p:cNvSpPr>
              <a:spLocks/>
            </p:cNvSpPr>
            <p:nvPr/>
          </p:nvSpPr>
          <p:spPr bwMode="auto">
            <a:xfrm>
              <a:off x="8819680"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0" name="Freeform 30">
              <a:extLst>
                <a:ext uri="{FF2B5EF4-FFF2-40B4-BE49-F238E27FC236}">
                  <a16:creationId xmlns:a16="http://schemas.microsoft.com/office/drawing/2014/main" id="{08FFCCA9-495E-4AED-B062-7911EC56B10A}"/>
                </a:ext>
              </a:extLst>
            </p:cNvPr>
            <p:cNvSpPr>
              <a:spLocks/>
            </p:cNvSpPr>
            <p:nvPr/>
          </p:nvSpPr>
          <p:spPr bwMode="auto">
            <a:xfrm>
              <a:off x="9145821"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1" name="Freeform 31">
              <a:extLst>
                <a:ext uri="{FF2B5EF4-FFF2-40B4-BE49-F238E27FC236}">
                  <a16:creationId xmlns:a16="http://schemas.microsoft.com/office/drawing/2014/main" id="{CE77C841-2D0B-4BCA-A931-AE1F02EE6ACC}"/>
                </a:ext>
              </a:extLst>
            </p:cNvPr>
            <p:cNvSpPr>
              <a:spLocks/>
            </p:cNvSpPr>
            <p:nvPr/>
          </p:nvSpPr>
          <p:spPr bwMode="auto">
            <a:xfrm>
              <a:off x="8598147"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2" name="Freeform 32">
              <a:extLst>
                <a:ext uri="{FF2B5EF4-FFF2-40B4-BE49-F238E27FC236}">
                  <a16:creationId xmlns:a16="http://schemas.microsoft.com/office/drawing/2014/main" id="{8CBD0AE1-AFDF-4F0C-BC5C-5F8C73655D41}"/>
                </a:ext>
              </a:extLst>
            </p:cNvPr>
            <p:cNvSpPr>
              <a:spLocks/>
            </p:cNvSpPr>
            <p:nvPr/>
          </p:nvSpPr>
          <p:spPr bwMode="auto">
            <a:xfrm>
              <a:off x="8926774"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3" name="Freeform 29">
              <a:extLst>
                <a:ext uri="{FF2B5EF4-FFF2-40B4-BE49-F238E27FC236}">
                  <a16:creationId xmlns:a16="http://schemas.microsoft.com/office/drawing/2014/main" id="{ECF61FA9-98DB-4C15-A42F-3557A73ECB49}"/>
                </a:ext>
              </a:extLst>
            </p:cNvPr>
            <p:cNvSpPr>
              <a:spLocks/>
            </p:cNvSpPr>
            <p:nvPr/>
          </p:nvSpPr>
          <p:spPr bwMode="auto">
            <a:xfrm>
              <a:off x="9474450"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4" name="Freeform 30">
              <a:extLst>
                <a:ext uri="{FF2B5EF4-FFF2-40B4-BE49-F238E27FC236}">
                  <a16:creationId xmlns:a16="http://schemas.microsoft.com/office/drawing/2014/main" id="{01894596-216F-4ED4-99D6-8BCB72EB0292}"/>
                </a:ext>
              </a:extLst>
            </p:cNvPr>
            <p:cNvSpPr>
              <a:spLocks/>
            </p:cNvSpPr>
            <p:nvPr/>
          </p:nvSpPr>
          <p:spPr bwMode="auto">
            <a:xfrm>
              <a:off x="9800591"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5" name="Freeform 31">
              <a:extLst>
                <a:ext uri="{FF2B5EF4-FFF2-40B4-BE49-F238E27FC236}">
                  <a16:creationId xmlns:a16="http://schemas.microsoft.com/office/drawing/2014/main" id="{E9351B07-5963-4E4C-BA2E-597CDA99B928}"/>
                </a:ext>
              </a:extLst>
            </p:cNvPr>
            <p:cNvSpPr>
              <a:spLocks/>
            </p:cNvSpPr>
            <p:nvPr/>
          </p:nvSpPr>
          <p:spPr bwMode="auto">
            <a:xfrm>
              <a:off x="9252915"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6" name="Freeform 32">
              <a:extLst>
                <a:ext uri="{FF2B5EF4-FFF2-40B4-BE49-F238E27FC236}">
                  <a16:creationId xmlns:a16="http://schemas.microsoft.com/office/drawing/2014/main" id="{086CF589-8B94-4072-8E27-A7FDEAF06125}"/>
                </a:ext>
              </a:extLst>
            </p:cNvPr>
            <p:cNvSpPr>
              <a:spLocks/>
            </p:cNvSpPr>
            <p:nvPr/>
          </p:nvSpPr>
          <p:spPr bwMode="auto">
            <a:xfrm>
              <a:off x="9581544"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7" name="Freeform 447">
              <a:extLst>
                <a:ext uri="{FF2B5EF4-FFF2-40B4-BE49-F238E27FC236}">
                  <a16:creationId xmlns:a16="http://schemas.microsoft.com/office/drawing/2014/main" id="{0317F46C-DCD4-4A28-ACFA-6A51661C727B}"/>
                </a:ext>
              </a:extLst>
            </p:cNvPr>
            <p:cNvSpPr>
              <a:spLocks/>
            </p:cNvSpPr>
            <p:nvPr/>
          </p:nvSpPr>
          <p:spPr bwMode="auto">
            <a:xfrm>
              <a:off x="10129218"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8" name="Freeform 448">
              <a:extLst>
                <a:ext uri="{FF2B5EF4-FFF2-40B4-BE49-F238E27FC236}">
                  <a16:creationId xmlns:a16="http://schemas.microsoft.com/office/drawing/2014/main" id="{406FCB8A-1D2B-4BDA-9DB2-70553389C2CA}"/>
                </a:ext>
              </a:extLst>
            </p:cNvPr>
            <p:cNvSpPr>
              <a:spLocks/>
            </p:cNvSpPr>
            <p:nvPr/>
          </p:nvSpPr>
          <p:spPr bwMode="auto">
            <a:xfrm>
              <a:off x="10455360"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79" name="Freeform 449">
              <a:extLst>
                <a:ext uri="{FF2B5EF4-FFF2-40B4-BE49-F238E27FC236}">
                  <a16:creationId xmlns:a16="http://schemas.microsoft.com/office/drawing/2014/main" id="{A990AE18-0C76-46C2-B0F6-C3BD8866B051}"/>
                </a:ext>
              </a:extLst>
            </p:cNvPr>
            <p:cNvSpPr>
              <a:spLocks/>
            </p:cNvSpPr>
            <p:nvPr/>
          </p:nvSpPr>
          <p:spPr bwMode="auto">
            <a:xfrm>
              <a:off x="9907685"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0" name="Freeform 450">
              <a:extLst>
                <a:ext uri="{FF2B5EF4-FFF2-40B4-BE49-F238E27FC236}">
                  <a16:creationId xmlns:a16="http://schemas.microsoft.com/office/drawing/2014/main" id="{3B9FF01A-935E-455C-8E64-06251772D562}"/>
                </a:ext>
              </a:extLst>
            </p:cNvPr>
            <p:cNvSpPr>
              <a:spLocks/>
            </p:cNvSpPr>
            <p:nvPr/>
          </p:nvSpPr>
          <p:spPr bwMode="auto">
            <a:xfrm>
              <a:off x="10236312"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1" name="Freeform 29">
              <a:extLst>
                <a:ext uri="{FF2B5EF4-FFF2-40B4-BE49-F238E27FC236}">
                  <a16:creationId xmlns:a16="http://schemas.microsoft.com/office/drawing/2014/main" id="{D88D0A07-AF69-42C3-BBAA-1A836D937682}"/>
                </a:ext>
              </a:extLst>
            </p:cNvPr>
            <p:cNvSpPr>
              <a:spLocks/>
            </p:cNvSpPr>
            <p:nvPr/>
          </p:nvSpPr>
          <p:spPr bwMode="auto">
            <a:xfrm>
              <a:off x="10783987"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2" name="Freeform 31">
              <a:extLst>
                <a:ext uri="{FF2B5EF4-FFF2-40B4-BE49-F238E27FC236}">
                  <a16:creationId xmlns:a16="http://schemas.microsoft.com/office/drawing/2014/main" id="{B21D54DB-4207-4062-BBD2-FBFC00E6324C}"/>
                </a:ext>
              </a:extLst>
            </p:cNvPr>
            <p:cNvSpPr>
              <a:spLocks/>
            </p:cNvSpPr>
            <p:nvPr/>
          </p:nvSpPr>
          <p:spPr bwMode="auto">
            <a:xfrm>
              <a:off x="10562454"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3" name="Freeform 29">
              <a:extLst>
                <a:ext uri="{FF2B5EF4-FFF2-40B4-BE49-F238E27FC236}">
                  <a16:creationId xmlns:a16="http://schemas.microsoft.com/office/drawing/2014/main" id="{3A2A451F-9689-4B14-BA58-2F1788849E8A}"/>
                </a:ext>
              </a:extLst>
            </p:cNvPr>
            <p:cNvSpPr>
              <a:spLocks/>
            </p:cNvSpPr>
            <p:nvPr/>
          </p:nvSpPr>
          <p:spPr bwMode="auto">
            <a:xfrm>
              <a:off x="11112615"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4" name="Freeform 30">
              <a:extLst>
                <a:ext uri="{FF2B5EF4-FFF2-40B4-BE49-F238E27FC236}">
                  <a16:creationId xmlns:a16="http://schemas.microsoft.com/office/drawing/2014/main" id="{3EC5D921-246F-4E9A-8C38-DBDB5938281C}"/>
                </a:ext>
              </a:extLst>
            </p:cNvPr>
            <p:cNvSpPr>
              <a:spLocks/>
            </p:cNvSpPr>
            <p:nvPr/>
          </p:nvSpPr>
          <p:spPr bwMode="auto">
            <a:xfrm>
              <a:off x="11438757"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5" name="Freeform 31">
              <a:extLst>
                <a:ext uri="{FF2B5EF4-FFF2-40B4-BE49-F238E27FC236}">
                  <a16:creationId xmlns:a16="http://schemas.microsoft.com/office/drawing/2014/main" id="{0538CF54-7ACC-4114-B43B-7A4D41726124}"/>
                </a:ext>
              </a:extLst>
            </p:cNvPr>
            <p:cNvSpPr>
              <a:spLocks/>
            </p:cNvSpPr>
            <p:nvPr/>
          </p:nvSpPr>
          <p:spPr bwMode="auto">
            <a:xfrm>
              <a:off x="10891083"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6" name="Freeform 32">
              <a:extLst>
                <a:ext uri="{FF2B5EF4-FFF2-40B4-BE49-F238E27FC236}">
                  <a16:creationId xmlns:a16="http://schemas.microsoft.com/office/drawing/2014/main" id="{11E301F6-776B-4BF8-9A6D-011F38358588}"/>
                </a:ext>
              </a:extLst>
            </p:cNvPr>
            <p:cNvSpPr>
              <a:spLocks/>
            </p:cNvSpPr>
            <p:nvPr/>
          </p:nvSpPr>
          <p:spPr bwMode="auto">
            <a:xfrm>
              <a:off x="11219710"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7" name="Freeform 29">
              <a:extLst>
                <a:ext uri="{FF2B5EF4-FFF2-40B4-BE49-F238E27FC236}">
                  <a16:creationId xmlns:a16="http://schemas.microsoft.com/office/drawing/2014/main" id="{E194C7E7-2518-4B40-B443-EC4BF865E473}"/>
                </a:ext>
              </a:extLst>
            </p:cNvPr>
            <p:cNvSpPr>
              <a:spLocks/>
            </p:cNvSpPr>
            <p:nvPr/>
          </p:nvSpPr>
          <p:spPr bwMode="auto">
            <a:xfrm>
              <a:off x="11767385"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8" name="Freeform 30">
              <a:extLst>
                <a:ext uri="{FF2B5EF4-FFF2-40B4-BE49-F238E27FC236}">
                  <a16:creationId xmlns:a16="http://schemas.microsoft.com/office/drawing/2014/main" id="{8C421192-7469-48F1-A5C0-A4C2F92271D9}"/>
                </a:ext>
              </a:extLst>
            </p:cNvPr>
            <p:cNvSpPr>
              <a:spLocks/>
            </p:cNvSpPr>
            <p:nvPr/>
          </p:nvSpPr>
          <p:spPr bwMode="auto">
            <a:xfrm>
              <a:off x="12093526" y="6596128"/>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89" name="Freeform 31">
              <a:extLst>
                <a:ext uri="{FF2B5EF4-FFF2-40B4-BE49-F238E27FC236}">
                  <a16:creationId xmlns:a16="http://schemas.microsoft.com/office/drawing/2014/main" id="{4A565FE3-8B6C-4260-8F35-A2F21F04645A}"/>
                </a:ext>
              </a:extLst>
            </p:cNvPr>
            <p:cNvSpPr>
              <a:spLocks/>
            </p:cNvSpPr>
            <p:nvPr/>
          </p:nvSpPr>
          <p:spPr bwMode="auto">
            <a:xfrm>
              <a:off x="11545852" y="659239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990" name="Freeform 32">
              <a:extLst>
                <a:ext uri="{FF2B5EF4-FFF2-40B4-BE49-F238E27FC236}">
                  <a16:creationId xmlns:a16="http://schemas.microsoft.com/office/drawing/2014/main" id="{19C1CE71-EF7F-461D-A55F-4B5B95F0A3CF}"/>
                </a:ext>
              </a:extLst>
            </p:cNvPr>
            <p:cNvSpPr>
              <a:spLocks/>
            </p:cNvSpPr>
            <p:nvPr/>
          </p:nvSpPr>
          <p:spPr bwMode="auto">
            <a:xfrm>
              <a:off x="11874480" y="659239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4" name="Group 1813">
            <a:extLst>
              <a:ext uri="{FF2B5EF4-FFF2-40B4-BE49-F238E27FC236}">
                <a16:creationId xmlns:a16="http://schemas.microsoft.com/office/drawing/2014/main" id="{CCBAA3F1-F5D7-47E2-8204-499FF31AC1BA}"/>
              </a:ext>
            </a:extLst>
          </p:cNvPr>
          <p:cNvGrpSpPr/>
          <p:nvPr userDrawn="1"/>
        </p:nvGrpSpPr>
        <p:grpSpPr>
          <a:xfrm>
            <a:off x="85342" y="5297858"/>
            <a:ext cx="12250686" cy="180153"/>
            <a:chOff x="83664" y="5136234"/>
            <a:chExt cx="12009863" cy="176637"/>
          </a:xfrm>
        </p:grpSpPr>
        <p:sp>
          <p:nvSpPr>
            <p:cNvPr id="1215" name="Freeform 29">
              <a:extLst>
                <a:ext uri="{FF2B5EF4-FFF2-40B4-BE49-F238E27FC236}">
                  <a16:creationId xmlns:a16="http://schemas.microsoft.com/office/drawing/2014/main" id="{B7180539-6EAC-4B74-A6A7-F4DECCA880BA}"/>
                </a:ext>
              </a:extLst>
            </p:cNvPr>
            <p:cNvSpPr>
              <a:spLocks/>
            </p:cNvSpPr>
            <p:nvPr userDrawn="1"/>
          </p:nvSpPr>
          <p:spPr bwMode="auto">
            <a:xfrm flipH="1">
              <a:off x="11871994"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6" name="Freeform 30">
              <a:extLst>
                <a:ext uri="{FF2B5EF4-FFF2-40B4-BE49-F238E27FC236}">
                  <a16:creationId xmlns:a16="http://schemas.microsoft.com/office/drawing/2014/main" id="{B62EA37B-DD12-4FE2-91C5-586774DCC3BA}"/>
                </a:ext>
              </a:extLst>
            </p:cNvPr>
            <p:cNvSpPr>
              <a:spLocks/>
            </p:cNvSpPr>
            <p:nvPr userDrawn="1"/>
          </p:nvSpPr>
          <p:spPr bwMode="auto">
            <a:xfrm flipH="1">
              <a:off x="11545853"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7" name="Freeform 31">
              <a:extLst>
                <a:ext uri="{FF2B5EF4-FFF2-40B4-BE49-F238E27FC236}">
                  <a16:creationId xmlns:a16="http://schemas.microsoft.com/office/drawing/2014/main" id="{7F5008A2-6C9C-4237-A669-D9420637A316}"/>
                </a:ext>
              </a:extLst>
            </p:cNvPr>
            <p:cNvSpPr>
              <a:spLocks/>
            </p:cNvSpPr>
            <p:nvPr userDrawn="1"/>
          </p:nvSpPr>
          <p:spPr bwMode="auto">
            <a:xfrm flipH="1">
              <a:off x="11979088"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8" name="Freeform 32">
              <a:extLst>
                <a:ext uri="{FF2B5EF4-FFF2-40B4-BE49-F238E27FC236}">
                  <a16:creationId xmlns:a16="http://schemas.microsoft.com/office/drawing/2014/main" id="{92B85CBB-6218-48C7-A6AD-1224322FBCF5}"/>
                </a:ext>
              </a:extLst>
            </p:cNvPr>
            <p:cNvSpPr>
              <a:spLocks/>
            </p:cNvSpPr>
            <p:nvPr userDrawn="1"/>
          </p:nvSpPr>
          <p:spPr bwMode="auto">
            <a:xfrm flipH="1">
              <a:off x="11652948"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9" name="Freeform 29">
              <a:extLst>
                <a:ext uri="{FF2B5EF4-FFF2-40B4-BE49-F238E27FC236}">
                  <a16:creationId xmlns:a16="http://schemas.microsoft.com/office/drawing/2014/main" id="{D30576A8-C16A-4494-9C99-9E55DFB4A976}"/>
                </a:ext>
              </a:extLst>
            </p:cNvPr>
            <p:cNvSpPr>
              <a:spLocks/>
            </p:cNvSpPr>
            <p:nvPr userDrawn="1"/>
          </p:nvSpPr>
          <p:spPr bwMode="auto">
            <a:xfrm flipH="1">
              <a:off x="11217224"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0" name="Freeform 30">
              <a:extLst>
                <a:ext uri="{FF2B5EF4-FFF2-40B4-BE49-F238E27FC236}">
                  <a16:creationId xmlns:a16="http://schemas.microsoft.com/office/drawing/2014/main" id="{E42AB3B1-E898-47A3-BCC3-2CA29B9BA03E}"/>
                </a:ext>
              </a:extLst>
            </p:cNvPr>
            <p:cNvSpPr>
              <a:spLocks/>
            </p:cNvSpPr>
            <p:nvPr userDrawn="1"/>
          </p:nvSpPr>
          <p:spPr bwMode="auto">
            <a:xfrm flipH="1">
              <a:off x="10891084"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1" name="Freeform 31">
              <a:extLst>
                <a:ext uri="{FF2B5EF4-FFF2-40B4-BE49-F238E27FC236}">
                  <a16:creationId xmlns:a16="http://schemas.microsoft.com/office/drawing/2014/main" id="{D672A6A7-B2CC-49D7-869D-2F1C046A2C79}"/>
                </a:ext>
              </a:extLst>
            </p:cNvPr>
            <p:cNvSpPr>
              <a:spLocks/>
            </p:cNvSpPr>
            <p:nvPr userDrawn="1"/>
          </p:nvSpPr>
          <p:spPr bwMode="auto">
            <a:xfrm flipH="1">
              <a:off x="11324319"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2" name="Freeform 32">
              <a:extLst>
                <a:ext uri="{FF2B5EF4-FFF2-40B4-BE49-F238E27FC236}">
                  <a16:creationId xmlns:a16="http://schemas.microsoft.com/office/drawing/2014/main" id="{CA440D9D-F6B1-4284-B053-79582A5005F4}"/>
                </a:ext>
              </a:extLst>
            </p:cNvPr>
            <p:cNvSpPr>
              <a:spLocks/>
            </p:cNvSpPr>
            <p:nvPr userDrawn="1"/>
          </p:nvSpPr>
          <p:spPr bwMode="auto">
            <a:xfrm flipH="1">
              <a:off x="10998178"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3" name="Freeform 29">
              <a:extLst>
                <a:ext uri="{FF2B5EF4-FFF2-40B4-BE49-F238E27FC236}">
                  <a16:creationId xmlns:a16="http://schemas.microsoft.com/office/drawing/2014/main" id="{11425CF2-DB33-450A-85AF-5A9F828EE545}"/>
                </a:ext>
              </a:extLst>
            </p:cNvPr>
            <p:cNvSpPr>
              <a:spLocks/>
            </p:cNvSpPr>
            <p:nvPr userDrawn="1"/>
          </p:nvSpPr>
          <p:spPr bwMode="auto">
            <a:xfrm flipH="1">
              <a:off x="10562456"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4" name="Freeform 30">
              <a:extLst>
                <a:ext uri="{FF2B5EF4-FFF2-40B4-BE49-F238E27FC236}">
                  <a16:creationId xmlns:a16="http://schemas.microsoft.com/office/drawing/2014/main" id="{E3F18B23-2B04-493F-8561-921707C7598F}"/>
                </a:ext>
              </a:extLst>
            </p:cNvPr>
            <p:cNvSpPr>
              <a:spLocks/>
            </p:cNvSpPr>
            <p:nvPr userDrawn="1"/>
          </p:nvSpPr>
          <p:spPr bwMode="auto">
            <a:xfrm flipH="1">
              <a:off x="10236315"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5" name="Freeform 31">
              <a:extLst>
                <a:ext uri="{FF2B5EF4-FFF2-40B4-BE49-F238E27FC236}">
                  <a16:creationId xmlns:a16="http://schemas.microsoft.com/office/drawing/2014/main" id="{26B6FDFF-BB6F-488C-B6CC-FF1B0C835742}"/>
                </a:ext>
              </a:extLst>
            </p:cNvPr>
            <p:cNvSpPr>
              <a:spLocks/>
            </p:cNvSpPr>
            <p:nvPr userDrawn="1"/>
          </p:nvSpPr>
          <p:spPr bwMode="auto">
            <a:xfrm flipH="1">
              <a:off x="10669550"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6" name="Freeform 32">
              <a:extLst>
                <a:ext uri="{FF2B5EF4-FFF2-40B4-BE49-F238E27FC236}">
                  <a16:creationId xmlns:a16="http://schemas.microsoft.com/office/drawing/2014/main" id="{5819D564-E20E-4922-AA51-4052BBCFA025}"/>
                </a:ext>
              </a:extLst>
            </p:cNvPr>
            <p:cNvSpPr>
              <a:spLocks/>
            </p:cNvSpPr>
            <p:nvPr userDrawn="1"/>
          </p:nvSpPr>
          <p:spPr bwMode="auto">
            <a:xfrm flipH="1">
              <a:off x="10343410"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7" name="Freeform 29">
              <a:extLst>
                <a:ext uri="{FF2B5EF4-FFF2-40B4-BE49-F238E27FC236}">
                  <a16:creationId xmlns:a16="http://schemas.microsoft.com/office/drawing/2014/main" id="{2722FE24-1D72-4D6E-AF53-6128141A9D13}"/>
                </a:ext>
              </a:extLst>
            </p:cNvPr>
            <p:cNvSpPr>
              <a:spLocks/>
            </p:cNvSpPr>
            <p:nvPr userDrawn="1"/>
          </p:nvSpPr>
          <p:spPr bwMode="auto">
            <a:xfrm flipH="1">
              <a:off x="9907687"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8" name="Freeform 30">
              <a:extLst>
                <a:ext uri="{FF2B5EF4-FFF2-40B4-BE49-F238E27FC236}">
                  <a16:creationId xmlns:a16="http://schemas.microsoft.com/office/drawing/2014/main" id="{B8FD79A5-BF8A-4DC2-BC5B-24064D68FDDB}"/>
                </a:ext>
              </a:extLst>
            </p:cNvPr>
            <p:cNvSpPr>
              <a:spLocks/>
            </p:cNvSpPr>
            <p:nvPr userDrawn="1"/>
          </p:nvSpPr>
          <p:spPr bwMode="auto">
            <a:xfrm flipH="1">
              <a:off x="9581546"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29" name="Freeform 31">
              <a:extLst>
                <a:ext uri="{FF2B5EF4-FFF2-40B4-BE49-F238E27FC236}">
                  <a16:creationId xmlns:a16="http://schemas.microsoft.com/office/drawing/2014/main" id="{C20D4256-ADDE-4906-A707-F86AFE339B05}"/>
                </a:ext>
              </a:extLst>
            </p:cNvPr>
            <p:cNvSpPr>
              <a:spLocks/>
            </p:cNvSpPr>
            <p:nvPr userDrawn="1"/>
          </p:nvSpPr>
          <p:spPr bwMode="auto">
            <a:xfrm flipH="1">
              <a:off x="10014782"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0" name="Freeform 32">
              <a:extLst>
                <a:ext uri="{FF2B5EF4-FFF2-40B4-BE49-F238E27FC236}">
                  <a16:creationId xmlns:a16="http://schemas.microsoft.com/office/drawing/2014/main" id="{36A07B05-4B2F-40C4-96C8-776D77370D32}"/>
                </a:ext>
              </a:extLst>
            </p:cNvPr>
            <p:cNvSpPr>
              <a:spLocks/>
            </p:cNvSpPr>
            <p:nvPr userDrawn="1"/>
          </p:nvSpPr>
          <p:spPr bwMode="auto">
            <a:xfrm flipH="1">
              <a:off x="9688641"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1" name="Freeform 477">
              <a:extLst>
                <a:ext uri="{FF2B5EF4-FFF2-40B4-BE49-F238E27FC236}">
                  <a16:creationId xmlns:a16="http://schemas.microsoft.com/office/drawing/2014/main" id="{0E0FB12E-55F4-4E15-BF1A-360075039829}"/>
                </a:ext>
              </a:extLst>
            </p:cNvPr>
            <p:cNvSpPr>
              <a:spLocks/>
            </p:cNvSpPr>
            <p:nvPr userDrawn="1"/>
          </p:nvSpPr>
          <p:spPr bwMode="auto">
            <a:xfrm flipH="1">
              <a:off x="9252918"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2" name="Freeform 478">
              <a:extLst>
                <a:ext uri="{FF2B5EF4-FFF2-40B4-BE49-F238E27FC236}">
                  <a16:creationId xmlns:a16="http://schemas.microsoft.com/office/drawing/2014/main" id="{C0C1A34B-06B6-4E43-AE56-DC6602E381FD}"/>
                </a:ext>
              </a:extLst>
            </p:cNvPr>
            <p:cNvSpPr>
              <a:spLocks/>
            </p:cNvSpPr>
            <p:nvPr userDrawn="1"/>
          </p:nvSpPr>
          <p:spPr bwMode="auto">
            <a:xfrm flipH="1">
              <a:off x="8926777"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3" name="Freeform 479">
              <a:extLst>
                <a:ext uri="{FF2B5EF4-FFF2-40B4-BE49-F238E27FC236}">
                  <a16:creationId xmlns:a16="http://schemas.microsoft.com/office/drawing/2014/main" id="{DDC70FAC-4DFF-4A62-A963-DDEF4052ACCB}"/>
                </a:ext>
              </a:extLst>
            </p:cNvPr>
            <p:cNvSpPr>
              <a:spLocks/>
            </p:cNvSpPr>
            <p:nvPr userDrawn="1"/>
          </p:nvSpPr>
          <p:spPr bwMode="auto">
            <a:xfrm flipH="1">
              <a:off x="9360012"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4" name="Freeform 480">
              <a:extLst>
                <a:ext uri="{FF2B5EF4-FFF2-40B4-BE49-F238E27FC236}">
                  <a16:creationId xmlns:a16="http://schemas.microsoft.com/office/drawing/2014/main" id="{60460DC1-CD61-456C-9EE1-21C9215B31FE}"/>
                </a:ext>
              </a:extLst>
            </p:cNvPr>
            <p:cNvSpPr>
              <a:spLocks/>
            </p:cNvSpPr>
            <p:nvPr userDrawn="1"/>
          </p:nvSpPr>
          <p:spPr bwMode="auto">
            <a:xfrm flipH="1">
              <a:off x="9033872"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5" name="Freeform 29">
              <a:extLst>
                <a:ext uri="{FF2B5EF4-FFF2-40B4-BE49-F238E27FC236}">
                  <a16:creationId xmlns:a16="http://schemas.microsoft.com/office/drawing/2014/main" id="{DF96326A-8A37-4BC7-867D-C9B8879D9199}"/>
                </a:ext>
              </a:extLst>
            </p:cNvPr>
            <p:cNvSpPr>
              <a:spLocks/>
            </p:cNvSpPr>
            <p:nvPr userDrawn="1"/>
          </p:nvSpPr>
          <p:spPr bwMode="auto">
            <a:xfrm flipH="1">
              <a:off x="8598148"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6" name="Freeform 31">
              <a:extLst>
                <a:ext uri="{FF2B5EF4-FFF2-40B4-BE49-F238E27FC236}">
                  <a16:creationId xmlns:a16="http://schemas.microsoft.com/office/drawing/2014/main" id="{4089E109-C701-4E02-BBE1-4D4BB79D76CD}"/>
                </a:ext>
              </a:extLst>
            </p:cNvPr>
            <p:cNvSpPr>
              <a:spLocks/>
            </p:cNvSpPr>
            <p:nvPr userDrawn="1"/>
          </p:nvSpPr>
          <p:spPr bwMode="auto">
            <a:xfrm flipH="1">
              <a:off x="8705243"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7" name="Freeform 29">
              <a:extLst>
                <a:ext uri="{FF2B5EF4-FFF2-40B4-BE49-F238E27FC236}">
                  <a16:creationId xmlns:a16="http://schemas.microsoft.com/office/drawing/2014/main" id="{8E6722DC-52FD-49D8-80A8-D4B70250D3A3}"/>
                </a:ext>
              </a:extLst>
            </p:cNvPr>
            <p:cNvSpPr>
              <a:spLocks/>
            </p:cNvSpPr>
            <p:nvPr userDrawn="1"/>
          </p:nvSpPr>
          <p:spPr bwMode="auto">
            <a:xfrm flipH="1">
              <a:off x="8269520"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8" name="Freeform 30">
              <a:extLst>
                <a:ext uri="{FF2B5EF4-FFF2-40B4-BE49-F238E27FC236}">
                  <a16:creationId xmlns:a16="http://schemas.microsoft.com/office/drawing/2014/main" id="{27F496D1-3FD0-42DD-8D9E-B188CCA88F96}"/>
                </a:ext>
              </a:extLst>
            </p:cNvPr>
            <p:cNvSpPr>
              <a:spLocks/>
            </p:cNvSpPr>
            <p:nvPr userDrawn="1"/>
          </p:nvSpPr>
          <p:spPr bwMode="auto">
            <a:xfrm flipH="1">
              <a:off x="7943379"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39" name="Freeform 31">
              <a:extLst>
                <a:ext uri="{FF2B5EF4-FFF2-40B4-BE49-F238E27FC236}">
                  <a16:creationId xmlns:a16="http://schemas.microsoft.com/office/drawing/2014/main" id="{8E4A8A6B-ADF8-41E7-AAD3-E96BC9962EBD}"/>
                </a:ext>
              </a:extLst>
            </p:cNvPr>
            <p:cNvSpPr>
              <a:spLocks/>
            </p:cNvSpPr>
            <p:nvPr userDrawn="1"/>
          </p:nvSpPr>
          <p:spPr bwMode="auto">
            <a:xfrm flipH="1">
              <a:off x="8376614"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0" name="Freeform 32">
              <a:extLst>
                <a:ext uri="{FF2B5EF4-FFF2-40B4-BE49-F238E27FC236}">
                  <a16:creationId xmlns:a16="http://schemas.microsoft.com/office/drawing/2014/main" id="{881371C4-F13A-4BDD-87B1-1F7401A9AA32}"/>
                </a:ext>
              </a:extLst>
            </p:cNvPr>
            <p:cNvSpPr>
              <a:spLocks/>
            </p:cNvSpPr>
            <p:nvPr userDrawn="1"/>
          </p:nvSpPr>
          <p:spPr bwMode="auto">
            <a:xfrm flipH="1">
              <a:off x="8050474"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1" name="Freeform 29">
              <a:extLst>
                <a:ext uri="{FF2B5EF4-FFF2-40B4-BE49-F238E27FC236}">
                  <a16:creationId xmlns:a16="http://schemas.microsoft.com/office/drawing/2014/main" id="{2A637B4F-5C67-45C1-B3F7-F43BA8FC9AE9}"/>
                </a:ext>
              </a:extLst>
            </p:cNvPr>
            <p:cNvSpPr>
              <a:spLocks/>
            </p:cNvSpPr>
            <p:nvPr userDrawn="1"/>
          </p:nvSpPr>
          <p:spPr bwMode="auto">
            <a:xfrm flipH="1">
              <a:off x="7614751"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2" name="Freeform 30">
              <a:extLst>
                <a:ext uri="{FF2B5EF4-FFF2-40B4-BE49-F238E27FC236}">
                  <a16:creationId xmlns:a16="http://schemas.microsoft.com/office/drawing/2014/main" id="{1D0DF89F-0D4B-41A5-991C-C435033F484C}"/>
                </a:ext>
              </a:extLst>
            </p:cNvPr>
            <p:cNvSpPr>
              <a:spLocks/>
            </p:cNvSpPr>
            <p:nvPr userDrawn="1"/>
          </p:nvSpPr>
          <p:spPr bwMode="auto">
            <a:xfrm flipH="1">
              <a:off x="7288610"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3" name="Freeform 31">
              <a:extLst>
                <a:ext uri="{FF2B5EF4-FFF2-40B4-BE49-F238E27FC236}">
                  <a16:creationId xmlns:a16="http://schemas.microsoft.com/office/drawing/2014/main" id="{72777DA5-4F10-4541-8FDF-4466FA4F8EA2}"/>
                </a:ext>
              </a:extLst>
            </p:cNvPr>
            <p:cNvSpPr>
              <a:spLocks/>
            </p:cNvSpPr>
            <p:nvPr userDrawn="1"/>
          </p:nvSpPr>
          <p:spPr bwMode="auto">
            <a:xfrm flipH="1">
              <a:off x="7721846"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4" name="Freeform 32">
              <a:extLst>
                <a:ext uri="{FF2B5EF4-FFF2-40B4-BE49-F238E27FC236}">
                  <a16:creationId xmlns:a16="http://schemas.microsoft.com/office/drawing/2014/main" id="{6E85B0F3-5276-440A-A899-96229CBE10A0}"/>
                </a:ext>
              </a:extLst>
            </p:cNvPr>
            <p:cNvSpPr>
              <a:spLocks/>
            </p:cNvSpPr>
            <p:nvPr userDrawn="1"/>
          </p:nvSpPr>
          <p:spPr bwMode="auto">
            <a:xfrm flipH="1">
              <a:off x="7395705"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5" name="Freeform 29">
              <a:extLst>
                <a:ext uri="{FF2B5EF4-FFF2-40B4-BE49-F238E27FC236}">
                  <a16:creationId xmlns:a16="http://schemas.microsoft.com/office/drawing/2014/main" id="{2D2D0166-6DBA-48B2-9F31-2BC72C665F1F}"/>
                </a:ext>
              </a:extLst>
            </p:cNvPr>
            <p:cNvSpPr>
              <a:spLocks/>
            </p:cNvSpPr>
            <p:nvPr userDrawn="1"/>
          </p:nvSpPr>
          <p:spPr bwMode="auto">
            <a:xfrm flipH="1">
              <a:off x="6959982"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6" name="Freeform 30">
              <a:extLst>
                <a:ext uri="{FF2B5EF4-FFF2-40B4-BE49-F238E27FC236}">
                  <a16:creationId xmlns:a16="http://schemas.microsoft.com/office/drawing/2014/main" id="{F068C378-FB68-462F-8755-0C118FC6104A}"/>
                </a:ext>
              </a:extLst>
            </p:cNvPr>
            <p:cNvSpPr>
              <a:spLocks/>
            </p:cNvSpPr>
            <p:nvPr userDrawn="1"/>
          </p:nvSpPr>
          <p:spPr bwMode="auto">
            <a:xfrm flipH="1">
              <a:off x="6633842"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7" name="Freeform 31">
              <a:extLst>
                <a:ext uri="{FF2B5EF4-FFF2-40B4-BE49-F238E27FC236}">
                  <a16:creationId xmlns:a16="http://schemas.microsoft.com/office/drawing/2014/main" id="{92403F96-3AD8-4AB8-B6E2-B01EA490C95C}"/>
                </a:ext>
              </a:extLst>
            </p:cNvPr>
            <p:cNvSpPr>
              <a:spLocks/>
            </p:cNvSpPr>
            <p:nvPr userDrawn="1"/>
          </p:nvSpPr>
          <p:spPr bwMode="auto">
            <a:xfrm flipH="1">
              <a:off x="7067077"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8" name="Freeform 32">
              <a:extLst>
                <a:ext uri="{FF2B5EF4-FFF2-40B4-BE49-F238E27FC236}">
                  <a16:creationId xmlns:a16="http://schemas.microsoft.com/office/drawing/2014/main" id="{C777A4F9-3BD5-4B7D-AB06-EF0A69C0D79D}"/>
                </a:ext>
              </a:extLst>
            </p:cNvPr>
            <p:cNvSpPr>
              <a:spLocks/>
            </p:cNvSpPr>
            <p:nvPr userDrawn="1"/>
          </p:nvSpPr>
          <p:spPr bwMode="auto">
            <a:xfrm flipH="1">
              <a:off x="6740936"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49" name="Freeform 29">
              <a:extLst>
                <a:ext uri="{FF2B5EF4-FFF2-40B4-BE49-F238E27FC236}">
                  <a16:creationId xmlns:a16="http://schemas.microsoft.com/office/drawing/2014/main" id="{C153A88A-93D3-42B7-90DD-ACAF44C92045}"/>
                </a:ext>
              </a:extLst>
            </p:cNvPr>
            <p:cNvSpPr>
              <a:spLocks/>
            </p:cNvSpPr>
            <p:nvPr userDrawn="1"/>
          </p:nvSpPr>
          <p:spPr bwMode="auto">
            <a:xfrm flipH="1">
              <a:off x="6305213"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0" name="Freeform 30">
              <a:extLst>
                <a:ext uri="{FF2B5EF4-FFF2-40B4-BE49-F238E27FC236}">
                  <a16:creationId xmlns:a16="http://schemas.microsoft.com/office/drawing/2014/main" id="{4D1662D6-D2C3-402E-8B19-04983AF65647}"/>
                </a:ext>
              </a:extLst>
            </p:cNvPr>
            <p:cNvSpPr>
              <a:spLocks/>
            </p:cNvSpPr>
            <p:nvPr userDrawn="1"/>
          </p:nvSpPr>
          <p:spPr bwMode="auto">
            <a:xfrm flipH="1">
              <a:off x="5979072"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1" name="Freeform 31">
              <a:extLst>
                <a:ext uri="{FF2B5EF4-FFF2-40B4-BE49-F238E27FC236}">
                  <a16:creationId xmlns:a16="http://schemas.microsoft.com/office/drawing/2014/main" id="{D21AD447-5790-4899-8EF3-D52D56BB70D0}"/>
                </a:ext>
              </a:extLst>
            </p:cNvPr>
            <p:cNvSpPr>
              <a:spLocks/>
            </p:cNvSpPr>
            <p:nvPr userDrawn="1"/>
          </p:nvSpPr>
          <p:spPr bwMode="auto">
            <a:xfrm flipH="1">
              <a:off x="6412308"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2" name="Freeform 32">
              <a:extLst>
                <a:ext uri="{FF2B5EF4-FFF2-40B4-BE49-F238E27FC236}">
                  <a16:creationId xmlns:a16="http://schemas.microsoft.com/office/drawing/2014/main" id="{A2422F99-AC27-4F53-AF40-5E31C3B91A33}"/>
                </a:ext>
              </a:extLst>
            </p:cNvPr>
            <p:cNvSpPr>
              <a:spLocks/>
            </p:cNvSpPr>
            <p:nvPr userDrawn="1"/>
          </p:nvSpPr>
          <p:spPr bwMode="auto">
            <a:xfrm flipH="1">
              <a:off x="6086167"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3" name="Freeform 499">
              <a:extLst>
                <a:ext uri="{FF2B5EF4-FFF2-40B4-BE49-F238E27FC236}">
                  <a16:creationId xmlns:a16="http://schemas.microsoft.com/office/drawing/2014/main" id="{9E6545BB-E007-44D6-BFA7-AAE76FE1EF61}"/>
                </a:ext>
              </a:extLst>
            </p:cNvPr>
            <p:cNvSpPr>
              <a:spLocks/>
            </p:cNvSpPr>
            <p:nvPr userDrawn="1"/>
          </p:nvSpPr>
          <p:spPr bwMode="auto">
            <a:xfrm flipH="1">
              <a:off x="5650445"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4" name="Freeform 500">
              <a:extLst>
                <a:ext uri="{FF2B5EF4-FFF2-40B4-BE49-F238E27FC236}">
                  <a16:creationId xmlns:a16="http://schemas.microsoft.com/office/drawing/2014/main" id="{FCF0E88F-8E54-4B7F-960A-3955C0D3F61C}"/>
                </a:ext>
              </a:extLst>
            </p:cNvPr>
            <p:cNvSpPr>
              <a:spLocks/>
            </p:cNvSpPr>
            <p:nvPr userDrawn="1"/>
          </p:nvSpPr>
          <p:spPr bwMode="auto">
            <a:xfrm flipH="1">
              <a:off x="5324303"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5" name="Freeform 501">
              <a:extLst>
                <a:ext uri="{FF2B5EF4-FFF2-40B4-BE49-F238E27FC236}">
                  <a16:creationId xmlns:a16="http://schemas.microsoft.com/office/drawing/2014/main" id="{1A85C06F-B3B9-4759-AC1D-B750C0A237DF}"/>
                </a:ext>
              </a:extLst>
            </p:cNvPr>
            <p:cNvSpPr>
              <a:spLocks/>
            </p:cNvSpPr>
            <p:nvPr userDrawn="1"/>
          </p:nvSpPr>
          <p:spPr bwMode="auto">
            <a:xfrm flipH="1">
              <a:off x="5757539"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6" name="Freeform 502">
              <a:extLst>
                <a:ext uri="{FF2B5EF4-FFF2-40B4-BE49-F238E27FC236}">
                  <a16:creationId xmlns:a16="http://schemas.microsoft.com/office/drawing/2014/main" id="{9E350E57-B1CA-4EC1-9E9C-CAEB624ABFDE}"/>
                </a:ext>
              </a:extLst>
            </p:cNvPr>
            <p:cNvSpPr>
              <a:spLocks/>
            </p:cNvSpPr>
            <p:nvPr userDrawn="1"/>
          </p:nvSpPr>
          <p:spPr bwMode="auto">
            <a:xfrm flipH="1">
              <a:off x="5431399" y="513623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7" name="Freeform 29">
              <a:extLst>
                <a:ext uri="{FF2B5EF4-FFF2-40B4-BE49-F238E27FC236}">
                  <a16:creationId xmlns:a16="http://schemas.microsoft.com/office/drawing/2014/main" id="{519F86EE-CE41-4B42-A167-9C0788C2E7EB}"/>
                </a:ext>
              </a:extLst>
            </p:cNvPr>
            <p:cNvSpPr>
              <a:spLocks/>
            </p:cNvSpPr>
            <p:nvPr userDrawn="1"/>
          </p:nvSpPr>
          <p:spPr bwMode="auto">
            <a:xfrm flipH="1">
              <a:off x="4995675"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58" name="Freeform 31">
              <a:extLst>
                <a:ext uri="{FF2B5EF4-FFF2-40B4-BE49-F238E27FC236}">
                  <a16:creationId xmlns:a16="http://schemas.microsoft.com/office/drawing/2014/main" id="{EF1F428E-F793-4218-89FB-CDC0F7F061FD}"/>
                </a:ext>
              </a:extLst>
            </p:cNvPr>
            <p:cNvSpPr>
              <a:spLocks/>
            </p:cNvSpPr>
            <p:nvPr userDrawn="1"/>
          </p:nvSpPr>
          <p:spPr bwMode="auto">
            <a:xfrm flipH="1">
              <a:off x="5102769" y="513623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5" name="Freeform 29">
              <a:extLst>
                <a:ext uri="{FF2B5EF4-FFF2-40B4-BE49-F238E27FC236}">
                  <a16:creationId xmlns:a16="http://schemas.microsoft.com/office/drawing/2014/main" id="{0842BAA0-B6C8-4B85-8571-2062430EE59F}"/>
                </a:ext>
              </a:extLst>
            </p:cNvPr>
            <p:cNvSpPr>
              <a:spLocks/>
            </p:cNvSpPr>
            <p:nvPr userDrawn="1"/>
          </p:nvSpPr>
          <p:spPr bwMode="auto">
            <a:xfrm flipH="1">
              <a:off x="4667048"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6" name="Freeform 30">
              <a:extLst>
                <a:ext uri="{FF2B5EF4-FFF2-40B4-BE49-F238E27FC236}">
                  <a16:creationId xmlns:a16="http://schemas.microsoft.com/office/drawing/2014/main" id="{E60348E3-731E-4284-8341-B09476ADF0AF}"/>
                </a:ext>
              </a:extLst>
            </p:cNvPr>
            <p:cNvSpPr>
              <a:spLocks/>
            </p:cNvSpPr>
            <p:nvPr userDrawn="1"/>
          </p:nvSpPr>
          <p:spPr bwMode="auto">
            <a:xfrm flipH="1">
              <a:off x="4340907"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7" name="Freeform 31">
              <a:extLst>
                <a:ext uri="{FF2B5EF4-FFF2-40B4-BE49-F238E27FC236}">
                  <a16:creationId xmlns:a16="http://schemas.microsoft.com/office/drawing/2014/main" id="{1B7CC2E8-759E-40AF-83AF-DE16ED87C2A1}"/>
                </a:ext>
              </a:extLst>
            </p:cNvPr>
            <p:cNvSpPr>
              <a:spLocks/>
            </p:cNvSpPr>
            <p:nvPr userDrawn="1"/>
          </p:nvSpPr>
          <p:spPr bwMode="auto">
            <a:xfrm flipH="1">
              <a:off x="4774142"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8" name="Freeform 32">
              <a:extLst>
                <a:ext uri="{FF2B5EF4-FFF2-40B4-BE49-F238E27FC236}">
                  <a16:creationId xmlns:a16="http://schemas.microsoft.com/office/drawing/2014/main" id="{4673620C-BB6A-40E7-B6D0-F9D39981783F}"/>
                </a:ext>
              </a:extLst>
            </p:cNvPr>
            <p:cNvSpPr>
              <a:spLocks/>
            </p:cNvSpPr>
            <p:nvPr userDrawn="1"/>
          </p:nvSpPr>
          <p:spPr bwMode="auto">
            <a:xfrm flipH="1">
              <a:off x="4448001"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29" name="Freeform 29">
              <a:extLst>
                <a:ext uri="{FF2B5EF4-FFF2-40B4-BE49-F238E27FC236}">
                  <a16:creationId xmlns:a16="http://schemas.microsoft.com/office/drawing/2014/main" id="{347B4856-1026-4B64-846A-F84687F8DFF7}"/>
                </a:ext>
              </a:extLst>
            </p:cNvPr>
            <p:cNvSpPr>
              <a:spLocks/>
            </p:cNvSpPr>
            <p:nvPr userDrawn="1"/>
          </p:nvSpPr>
          <p:spPr bwMode="auto">
            <a:xfrm flipH="1">
              <a:off x="4012278"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0" name="Freeform 30">
              <a:extLst>
                <a:ext uri="{FF2B5EF4-FFF2-40B4-BE49-F238E27FC236}">
                  <a16:creationId xmlns:a16="http://schemas.microsoft.com/office/drawing/2014/main" id="{67EB2340-902C-4179-A4B7-0FBA3BEF50AC}"/>
                </a:ext>
              </a:extLst>
            </p:cNvPr>
            <p:cNvSpPr>
              <a:spLocks/>
            </p:cNvSpPr>
            <p:nvPr userDrawn="1"/>
          </p:nvSpPr>
          <p:spPr bwMode="auto">
            <a:xfrm flipH="1">
              <a:off x="3686138"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1" name="Freeform 31">
              <a:extLst>
                <a:ext uri="{FF2B5EF4-FFF2-40B4-BE49-F238E27FC236}">
                  <a16:creationId xmlns:a16="http://schemas.microsoft.com/office/drawing/2014/main" id="{3424D28C-D6C3-41D8-BF64-6159DDBFD25F}"/>
                </a:ext>
              </a:extLst>
            </p:cNvPr>
            <p:cNvSpPr>
              <a:spLocks/>
            </p:cNvSpPr>
            <p:nvPr userDrawn="1"/>
          </p:nvSpPr>
          <p:spPr bwMode="auto">
            <a:xfrm flipH="1">
              <a:off x="4119373"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2" name="Freeform 32">
              <a:extLst>
                <a:ext uri="{FF2B5EF4-FFF2-40B4-BE49-F238E27FC236}">
                  <a16:creationId xmlns:a16="http://schemas.microsoft.com/office/drawing/2014/main" id="{F33C611A-2EEE-4B47-8E84-29E68200FBA6}"/>
                </a:ext>
              </a:extLst>
            </p:cNvPr>
            <p:cNvSpPr>
              <a:spLocks/>
            </p:cNvSpPr>
            <p:nvPr userDrawn="1"/>
          </p:nvSpPr>
          <p:spPr bwMode="auto">
            <a:xfrm flipH="1">
              <a:off x="3793231"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3" name="Freeform 29">
              <a:extLst>
                <a:ext uri="{FF2B5EF4-FFF2-40B4-BE49-F238E27FC236}">
                  <a16:creationId xmlns:a16="http://schemas.microsoft.com/office/drawing/2014/main" id="{E733A888-77F1-452E-BDD4-2495F7B885C6}"/>
                </a:ext>
              </a:extLst>
            </p:cNvPr>
            <p:cNvSpPr>
              <a:spLocks/>
            </p:cNvSpPr>
            <p:nvPr userDrawn="1"/>
          </p:nvSpPr>
          <p:spPr bwMode="auto">
            <a:xfrm flipH="1">
              <a:off x="3357510"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4" name="Freeform 30">
              <a:extLst>
                <a:ext uri="{FF2B5EF4-FFF2-40B4-BE49-F238E27FC236}">
                  <a16:creationId xmlns:a16="http://schemas.microsoft.com/office/drawing/2014/main" id="{FB36F98D-3987-4DE8-A66A-5011F6AD0429}"/>
                </a:ext>
              </a:extLst>
            </p:cNvPr>
            <p:cNvSpPr>
              <a:spLocks/>
            </p:cNvSpPr>
            <p:nvPr userDrawn="1"/>
          </p:nvSpPr>
          <p:spPr bwMode="auto">
            <a:xfrm flipH="1">
              <a:off x="3031369"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5" name="Freeform 31">
              <a:extLst>
                <a:ext uri="{FF2B5EF4-FFF2-40B4-BE49-F238E27FC236}">
                  <a16:creationId xmlns:a16="http://schemas.microsoft.com/office/drawing/2014/main" id="{D8B1926F-B8DF-41B7-AEA5-8E6282D402AB}"/>
                </a:ext>
              </a:extLst>
            </p:cNvPr>
            <p:cNvSpPr>
              <a:spLocks/>
            </p:cNvSpPr>
            <p:nvPr userDrawn="1"/>
          </p:nvSpPr>
          <p:spPr bwMode="auto">
            <a:xfrm flipH="1">
              <a:off x="3464604"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6" name="Freeform 32">
              <a:extLst>
                <a:ext uri="{FF2B5EF4-FFF2-40B4-BE49-F238E27FC236}">
                  <a16:creationId xmlns:a16="http://schemas.microsoft.com/office/drawing/2014/main" id="{A26FBBE6-4D50-4CD9-8370-09A0E42BD7B5}"/>
                </a:ext>
              </a:extLst>
            </p:cNvPr>
            <p:cNvSpPr>
              <a:spLocks/>
            </p:cNvSpPr>
            <p:nvPr userDrawn="1"/>
          </p:nvSpPr>
          <p:spPr bwMode="auto">
            <a:xfrm flipH="1">
              <a:off x="3138464"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7" name="Freeform 29">
              <a:extLst>
                <a:ext uri="{FF2B5EF4-FFF2-40B4-BE49-F238E27FC236}">
                  <a16:creationId xmlns:a16="http://schemas.microsoft.com/office/drawing/2014/main" id="{8E4A4F11-88E8-4E85-8838-9B48FE718DAF}"/>
                </a:ext>
              </a:extLst>
            </p:cNvPr>
            <p:cNvSpPr>
              <a:spLocks/>
            </p:cNvSpPr>
            <p:nvPr userDrawn="1"/>
          </p:nvSpPr>
          <p:spPr bwMode="auto">
            <a:xfrm flipH="1">
              <a:off x="2702740"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8" name="Freeform 30">
              <a:extLst>
                <a:ext uri="{FF2B5EF4-FFF2-40B4-BE49-F238E27FC236}">
                  <a16:creationId xmlns:a16="http://schemas.microsoft.com/office/drawing/2014/main" id="{B24B0E0C-135B-48D3-AE7A-0BD59B4651B9}"/>
                </a:ext>
              </a:extLst>
            </p:cNvPr>
            <p:cNvSpPr>
              <a:spLocks/>
            </p:cNvSpPr>
            <p:nvPr userDrawn="1"/>
          </p:nvSpPr>
          <p:spPr bwMode="auto">
            <a:xfrm flipH="1">
              <a:off x="2376599"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39" name="Freeform 31">
              <a:extLst>
                <a:ext uri="{FF2B5EF4-FFF2-40B4-BE49-F238E27FC236}">
                  <a16:creationId xmlns:a16="http://schemas.microsoft.com/office/drawing/2014/main" id="{605029D5-ACCD-4BD2-9619-9E88469440AB}"/>
                </a:ext>
              </a:extLst>
            </p:cNvPr>
            <p:cNvSpPr>
              <a:spLocks/>
            </p:cNvSpPr>
            <p:nvPr userDrawn="1"/>
          </p:nvSpPr>
          <p:spPr bwMode="auto">
            <a:xfrm flipH="1">
              <a:off x="2809836"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0" name="Freeform 32">
              <a:extLst>
                <a:ext uri="{FF2B5EF4-FFF2-40B4-BE49-F238E27FC236}">
                  <a16:creationId xmlns:a16="http://schemas.microsoft.com/office/drawing/2014/main" id="{A546E3D9-8FE0-4668-A4DC-4713A2112789}"/>
                </a:ext>
              </a:extLst>
            </p:cNvPr>
            <p:cNvSpPr>
              <a:spLocks/>
            </p:cNvSpPr>
            <p:nvPr userDrawn="1"/>
          </p:nvSpPr>
          <p:spPr bwMode="auto">
            <a:xfrm flipH="1">
              <a:off x="2483694"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1" name="Freeform 387">
              <a:extLst>
                <a:ext uri="{FF2B5EF4-FFF2-40B4-BE49-F238E27FC236}">
                  <a16:creationId xmlns:a16="http://schemas.microsoft.com/office/drawing/2014/main" id="{99780058-5C8C-4084-856D-DB59988C1E81}"/>
                </a:ext>
              </a:extLst>
            </p:cNvPr>
            <p:cNvSpPr>
              <a:spLocks/>
            </p:cNvSpPr>
            <p:nvPr userDrawn="1"/>
          </p:nvSpPr>
          <p:spPr bwMode="auto">
            <a:xfrm flipH="1">
              <a:off x="2047972"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2" name="Freeform 388">
              <a:extLst>
                <a:ext uri="{FF2B5EF4-FFF2-40B4-BE49-F238E27FC236}">
                  <a16:creationId xmlns:a16="http://schemas.microsoft.com/office/drawing/2014/main" id="{73C6F943-BFEF-4E33-93C1-C9FB692AB7F5}"/>
                </a:ext>
              </a:extLst>
            </p:cNvPr>
            <p:cNvSpPr>
              <a:spLocks/>
            </p:cNvSpPr>
            <p:nvPr userDrawn="1"/>
          </p:nvSpPr>
          <p:spPr bwMode="auto">
            <a:xfrm flipH="1">
              <a:off x="1721830"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3" name="Freeform 389">
              <a:extLst>
                <a:ext uri="{FF2B5EF4-FFF2-40B4-BE49-F238E27FC236}">
                  <a16:creationId xmlns:a16="http://schemas.microsoft.com/office/drawing/2014/main" id="{F4C0C13B-CB01-4EC6-9FA0-E4591F130248}"/>
                </a:ext>
              </a:extLst>
            </p:cNvPr>
            <p:cNvSpPr>
              <a:spLocks/>
            </p:cNvSpPr>
            <p:nvPr userDrawn="1"/>
          </p:nvSpPr>
          <p:spPr bwMode="auto">
            <a:xfrm flipH="1">
              <a:off x="2155066"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4" name="Freeform 390">
              <a:extLst>
                <a:ext uri="{FF2B5EF4-FFF2-40B4-BE49-F238E27FC236}">
                  <a16:creationId xmlns:a16="http://schemas.microsoft.com/office/drawing/2014/main" id="{442AEFF3-FDBC-4743-8FA6-D6BEDD4B2230}"/>
                </a:ext>
              </a:extLst>
            </p:cNvPr>
            <p:cNvSpPr>
              <a:spLocks/>
            </p:cNvSpPr>
            <p:nvPr userDrawn="1"/>
          </p:nvSpPr>
          <p:spPr bwMode="auto">
            <a:xfrm flipH="1">
              <a:off x="1828926"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5" name="Freeform 29">
              <a:extLst>
                <a:ext uri="{FF2B5EF4-FFF2-40B4-BE49-F238E27FC236}">
                  <a16:creationId xmlns:a16="http://schemas.microsoft.com/office/drawing/2014/main" id="{B959C86B-8320-4AB5-B05A-7FA69053738B}"/>
                </a:ext>
              </a:extLst>
            </p:cNvPr>
            <p:cNvSpPr>
              <a:spLocks/>
            </p:cNvSpPr>
            <p:nvPr userDrawn="1"/>
          </p:nvSpPr>
          <p:spPr bwMode="auto">
            <a:xfrm flipH="1">
              <a:off x="1393203"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6" name="Freeform 31">
              <a:extLst>
                <a:ext uri="{FF2B5EF4-FFF2-40B4-BE49-F238E27FC236}">
                  <a16:creationId xmlns:a16="http://schemas.microsoft.com/office/drawing/2014/main" id="{A815B240-3E12-4EC5-B439-449637828CF3}"/>
                </a:ext>
              </a:extLst>
            </p:cNvPr>
            <p:cNvSpPr>
              <a:spLocks/>
            </p:cNvSpPr>
            <p:nvPr userDrawn="1"/>
          </p:nvSpPr>
          <p:spPr bwMode="auto">
            <a:xfrm flipH="1">
              <a:off x="1500297"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7" name="Freeform 29">
              <a:extLst>
                <a:ext uri="{FF2B5EF4-FFF2-40B4-BE49-F238E27FC236}">
                  <a16:creationId xmlns:a16="http://schemas.microsoft.com/office/drawing/2014/main" id="{0B073F10-EC6C-484A-A883-200BAD243B02}"/>
                </a:ext>
              </a:extLst>
            </p:cNvPr>
            <p:cNvSpPr>
              <a:spLocks/>
            </p:cNvSpPr>
            <p:nvPr userDrawn="1"/>
          </p:nvSpPr>
          <p:spPr bwMode="auto">
            <a:xfrm flipH="1">
              <a:off x="1064575"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8" name="Freeform 30">
              <a:extLst>
                <a:ext uri="{FF2B5EF4-FFF2-40B4-BE49-F238E27FC236}">
                  <a16:creationId xmlns:a16="http://schemas.microsoft.com/office/drawing/2014/main" id="{2D1DACCF-E8E4-4B19-A98A-29AB0378F64D}"/>
                </a:ext>
              </a:extLst>
            </p:cNvPr>
            <p:cNvSpPr>
              <a:spLocks/>
            </p:cNvSpPr>
            <p:nvPr userDrawn="1"/>
          </p:nvSpPr>
          <p:spPr bwMode="auto">
            <a:xfrm flipH="1">
              <a:off x="738433"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49" name="Freeform 31">
              <a:extLst>
                <a:ext uri="{FF2B5EF4-FFF2-40B4-BE49-F238E27FC236}">
                  <a16:creationId xmlns:a16="http://schemas.microsoft.com/office/drawing/2014/main" id="{20C0B36F-900B-4861-8ADA-6A0B875E816A}"/>
                </a:ext>
              </a:extLst>
            </p:cNvPr>
            <p:cNvSpPr>
              <a:spLocks/>
            </p:cNvSpPr>
            <p:nvPr userDrawn="1"/>
          </p:nvSpPr>
          <p:spPr bwMode="auto">
            <a:xfrm flipH="1">
              <a:off x="1171668"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0" name="Freeform 32">
              <a:extLst>
                <a:ext uri="{FF2B5EF4-FFF2-40B4-BE49-F238E27FC236}">
                  <a16:creationId xmlns:a16="http://schemas.microsoft.com/office/drawing/2014/main" id="{3214DC51-B75D-4258-8FC3-52F77A7AC712}"/>
                </a:ext>
              </a:extLst>
            </p:cNvPr>
            <p:cNvSpPr>
              <a:spLocks/>
            </p:cNvSpPr>
            <p:nvPr userDrawn="1"/>
          </p:nvSpPr>
          <p:spPr bwMode="auto">
            <a:xfrm flipH="1">
              <a:off x="845528"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1" name="Freeform 397">
              <a:extLst>
                <a:ext uri="{FF2B5EF4-FFF2-40B4-BE49-F238E27FC236}">
                  <a16:creationId xmlns:a16="http://schemas.microsoft.com/office/drawing/2014/main" id="{175F0F99-EE84-4761-AFBB-ECB2294B7014}"/>
                </a:ext>
              </a:extLst>
            </p:cNvPr>
            <p:cNvSpPr>
              <a:spLocks/>
            </p:cNvSpPr>
            <p:nvPr userDrawn="1"/>
          </p:nvSpPr>
          <p:spPr bwMode="auto">
            <a:xfrm flipH="1">
              <a:off x="409805"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2" name="Freeform 398">
              <a:extLst>
                <a:ext uri="{FF2B5EF4-FFF2-40B4-BE49-F238E27FC236}">
                  <a16:creationId xmlns:a16="http://schemas.microsoft.com/office/drawing/2014/main" id="{BDD2B32F-1A7E-4FC7-B75C-0C64BA452594}"/>
                </a:ext>
              </a:extLst>
            </p:cNvPr>
            <p:cNvSpPr>
              <a:spLocks/>
            </p:cNvSpPr>
            <p:nvPr userDrawn="1"/>
          </p:nvSpPr>
          <p:spPr bwMode="auto">
            <a:xfrm flipH="1">
              <a:off x="83664" y="513996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3" name="Freeform 399">
              <a:extLst>
                <a:ext uri="{FF2B5EF4-FFF2-40B4-BE49-F238E27FC236}">
                  <a16:creationId xmlns:a16="http://schemas.microsoft.com/office/drawing/2014/main" id="{ADF570D1-9B1D-4872-A11B-5EB3897FE32F}"/>
                </a:ext>
              </a:extLst>
            </p:cNvPr>
            <p:cNvSpPr>
              <a:spLocks/>
            </p:cNvSpPr>
            <p:nvPr userDrawn="1"/>
          </p:nvSpPr>
          <p:spPr bwMode="auto">
            <a:xfrm flipH="1">
              <a:off x="516899" y="513623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4" name="Freeform 400">
              <a:extLst>
                <a:ext uri="{FF2B5EF4-FFF2-40B4-BE49-F238E27FC236}">
                  <a16:creationId xmlns:a16="http://schemas.microsoft.com/office/drawing/2014/main" id="{ACDCE1EF-4B7B-4E53-8989-479C56D9EA30}"/>
                </a:ext>
              </a:extLst>
            </p:cNvPr>
            <p:cNvSpPr>
              <a:spLocks/>
            </p:cNvSpPr>
            <p:nvPr userDrawn="1"/>
          </p:nvSpPr>
          <p:spPr bwMode="auto">
            <a:xfrm flipH="1">
              <a:off x="190758" y="513623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3" name="Group 1802">
            <a:extLst>
              <a:ext uri="{FF2B5EF4-FFF2-40B4-BE49-F238E27FC236}">
                <a16:creationId xmlns:a16="http://schemas.microsoft.com/office/drawing/2014/main" id="{C83934FF-0BB5-4BAF-B03C-B0B783135BB8}"/>
              </a:ext>
            </a:extLst>
          </p:cNvPr>
          <p:cNvGrpSpPr/>
          <p:nvPr userDrawn="1"/>
        </p:nvGrpSpPr>
        <p:grpSpPr>
          <a:xfrm>
            <a:off x="85341" y="5588566"/>
            <a:ext cx="12250687" cy="180153"/>
            <a:chOff x="83663" y="5434010"/>
            <a:chExt cx="12009864" cy="176637"/>
          </a:xfrm>
        </p:grpSpPr>
        <p:sp>
          <p:nvSpPr>
            <p:cNvPr id="1259" name="Freeform 29">
              <a:extLst>
                <a:ext uri="{FF2B5EF4-FFF2-40B4-BE49-F238E27FC236}">
                  <a16:creationId xmlns:a16="http://schemas.microsoft.com/office/drawing/2014/main" id="{24761962-1BE0-49DF-A61C-3A9ED25A8887}"/>
                </a:ext>
              </a:extLst>
            </p:cNvPr>
            <p:cNvSpPr>
              <a:spLocks/>
            </p:cNvSpPr>
            <p:nvPr userDrawn="1"/>
          </p:nvSpPr>
          <p:spPr bwMode="auto">
            <a:xfrm>
              <a:off x="5217208"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0" name="Freeform 30">
              <a:extLst>
                <a:ext uri="{FF2B5EF4-FFF2-40B4-BE49-F238E27FC236}">
                  <a16:creationId xmlns:a16="http://schemas.microsoft.com/office/drawing/2014/main" id="{1B031D4A-7976-4F0C-8ABE-362E310744CB}"/>
                </a:ext>
              </a:extLst>
            </p:cNvPr>
            <p:cNvSpPr>
              <a:spLocks/>
            </p:cNvSpPr>
            <p:nvPr userDrawn="1"/>
          </p:nvSpPr>
          <p:spPr bwMode="auto">
            <a:xfrm>
              <a:off x="5543349"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1" name="Freeform 31">
              <a:extLst>
                <a:ext uri="{FF2B5EF4-FFF2-40B4-BE49-F238E27FC236}">
                  <a16:creationId xmlns:a16="http://schemas.microsoft.com/office/drawing/2014/main" id="{50897A41-E564-4A00-B126-E60154E438AF}"/>
                </a:ext>
              </a:extLst>
            </p:cNvPr>
            <p:cNvSpPr>
              <a:spLocks/>
            </p:cNvSpPr>
            <p:nvPr userDrawn="1"/>
          </p:nvSpPr>
          <p:spPr bwMode="auto">
            <a:xfrm>
              <a:off x="4995675"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2" name="Freeform 32">
              <a:extLst>
                <a:ext uri="{FF2B5EF4-FFF2-40B4-BE49-F238E27FC236}">
                  <a16:creationId xmlns:a16="http://schemas.microsoft.com/office/drawing/2014/main" id="{1E759BA7-7A91-4308-B19D-A4A7E12933BD}"/>
                </a:ext>
              </a:extLst>
            </p:cNvPr>
            <p:cNvSpPr>
              <a:spLocks/>
            </p:cNvSpPr>
            <p:nvPr userDrawn="1"/>
          </p:nvSpPr>
          <p:spPr bwMode="auto">
            <a:xfrm>
              <a:off x="5324302"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3" name="Freeform 29">
              <a:extLst>
                <a:ext uri="{FF2B5EF4-FFF2-40B4-BE49-F238E27FC236}">
                  <a16:creationId xmlns:a16="http://schemas.microsoft.com/office/drawing/2014/main" id="{35F09459-B9CE-48EF-83A8-5CFA503F8666}"/>
                </a:ext>
              </a:extLst>
            </p:cNvPr>
            <p:cNvSpPr>
              <a:spLocks/>
            </p:cNvSpPr>
            <p:nvPr userDrawn="1"/>
          </p:nvSpPr>
          <p:spPr bwMode="auto">
            <a:xfrm>
              <a:off x="5871978"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4" name="Freeform 30">
              <a:extLst>
                <a:ext uri="{FF2B5EF4-FFF2-40B4-BE49-F238E27FC236}">
                  <a16:creationId xmlns:a16="http://schemas.microsoft.com/office/drawing/2014/main" id="{E9A66D11-C858-478C-AB7C-DFF8275BA2C3}"/>
                </a:ext>
              </a:extLst>
            </p:cNvPr>
            <p:cNvSpPr>
              <a:spLocks/>
            </p:cNvSpPr>
            <p:nvPr userDrawn="1"/>
          </p:nvSpPr>
          <p:spPr bwMode="auto">
            <a:xfrm>
              <a:off x="6198118"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5" name="Freeform 31">
              <a:extLst>
                <a:ext uri="{FF2B5EF4-FFF2-40B4-BE49-F238E27FC236}">
                  <a16:creationId xmlns:a16="http://schemas.microsoft.com/office/drawing/2014/main" id="{1CBF971F-E49C-41C8-88E4-4D197B388F80}"/>
                </a:ext>
              </a:extLst>
            </p:cNvPr>
            <p:cNvSpPr>
              <a:spLocks/>
            </p:cNvSpPr>
            <p:nvPr userDrawn="1"/>
          </p:nvSpPr>
          <p:spPr bwMode="auto">
            <a:xfrm>
              <a:off x="5650444"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6" name="Freeform 32">
              <a:extLst>
                <a:ext uri="{FF2B5EF4-FFF2-40B4-BE49-F238E27FC236}">
                  <a16:creationId xmlns:a16="http://schemas.microsoft.com/office/drawing/2014/main" id="{0AE1EA9E-259B-4B65-BB36-A923BBF6DF11}"/>
                </a:ext>
              </a:extLst>
            </p:cNvPr>
            <p:cNvSpPr>
              <a:spLocks/>
            </p:cNvSpPr>
            <p:nvPr userDrawn="1"/>
          </p:nvSpPr>
          <p:spPr bwMode="auto">
            <a:xfrm>
              <a:off x="5979072"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7" name="Freeform 29">
              <a:extLst>
                <a:ext uri="{FF2B5EF4-FFF2-40B4-BE49-F238E27FC236}">
                  <a16:creationId xmlns:a16="http://schemas.microsoft.com/office/drawing/2014/main" id="{E37B4C17-D22E-45C5-82B4-03F808913DDE}"/>
                </a:ext>
              </a:extLst>
            </p:cNvPr>
            <p:cNvSpPr>
              <a:spLocks/>
            </p:cNvSpPr>
            <p:nvPr userDrawn="1"/>
          </p:nvSpPr>
          <p:spPr bwMode="auto">
            <a:xfrm>
              <a:off x="6526746"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8" name="Freeform 30">
              <a:extLst>
                <a:ext uri="{FF2B5EF4-FFF2-40B4-BE49-F238E27FC236}">
                  <a16:creationId xmlns:a16="http://schemas.microsoft.com/office/drawing/2014/main" id="{7FE24AF0-5823-466E-B6D4-32129C65EF1B}"/>
                </a:ext>
              </a:extLst>
            </p:cNvPr>
            <p:cNvSpPr>
              <a:spLocks/>
            </p:cNvSpPr>
            <p:nvPr userDrawn="1"/>
          </p:nvSpPr>
          <p:spPr bwMode="auto">
            <a:xfrm>
              <a:off x="6852887"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69" name="Freeform 31">
              <a:extLst>
                <a:ext uri="{FF2B5EF4-FFF2-40B4-BE49-F238E27FC236}">
                  <a16:creationId xmlns:a16="http://schemas.microsoft.com/office/drawing/2014/main" id="{8EB3838D-312E-4ED4-AE71-2178C0BC8003}"/>
                </a:ext>
              </a:extLst>
            </p:cNvPr>
            <p:cNvSpPr>
              <a:spLocks/>
            </p:cNvSpPr>
            <p:nvPr userDrawn="1"/>
          </p:nvSpPr>
          <p:spPr bwMode="auto">
            <a:xfrm>
              <a:off x="6305213"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0" name="Freeform 32">
              <a:extLst>
                <a:ext uri="{FF2B5EF4-FFF2-40B4-BE49-F238E27FC236}">
                  <a16:creationId xmlns:a16="http://schemas.microsoft.com/office/drawing/2014/main" id="{94C93F6A-D61B-4403-BC23-B4BD75C08784}"/>
                </a:ext>
              </a:extLst>
            </p:cNvPr>
            <p:cNvSpPr>
              <a:spLocks/>
            </p:cNvSpPr>
            <p:nvPr userDrawn="1"/>
          </p:nvSpPr>
          <p:spPr bwMode="auto">
            <a:xfrm>
              <a:off x="6633841"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1" name="Freeform 29">
              <a:extLst>
                <a:ext uri="{FF2B5EF4-FFF2-40B4-BE49-F238E27FC236}">
                  <a16:creationId xmlns:a16="http://schemas.microsoft.com/office/drawing/2014/main" id="{2EDBC7ED-78A2-447B-8259-224089695166}"/>
                </a:ext>
              </a:extLst>
            </p:cNvPr>
            <p:cNvSpPr>
              <a:spLocks/>
            </p:cNvSpPr>
            <p:nvPr userDrawn="1"/>
          </p:nvSpPr>
          <p:spPr bwMode="auto">
            <a:xfrm>
              <a:off x="7181515"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2" name="Freeform 30">
              <a:extLst>
                <a:ext uri="{FF2B5EF4-FFF2-40B4-BE49-F238E27FC236}">
                  <a16:creationId xmlns:a16="http://schemas.microsoft.com/office/drawing/2014/main" id="{BE583CF6-1A7B-4535-9AFE-6A7B756C0217}"/>
                </a:ext>
              </a:extLst>
            </p:cNvPr>
            <p:cNvSpPr>
              <a:spLocks/>
            </p:cNvSpPr>
            <p:nvPr userDrawn="1"/>
          </p:nvSpPr>
          <p:spPr bwMode="auto">
            <a:xfrm>
              <a:off x="7507656"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3" name="Freeform 31">
              <a:extLst>
                <a:ext uri="{FF2B5EF4-FFF2-40B4-BE49-F238E27FC236}">
                  <a16:creationId xmlns:a16="http://schemas.microsoft.com/office/drawing/2014/main" id="{D390214D-59ED-4E2A-8BDB-AEF473BAEFA8}"/>
                </a:ext>
              </a:extLst>
            </p:cNvPr>
            <p:cNvSpPr>
              <a:spLocks/>
            </p:cNvSpPr>
            <p:nvPr userDrawn="1"/>
          </p:nvSpPr>
          <p:spPr bwMode="auto">
            <a:xfrm>
              <a:off x="6959982"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4" name="Freeform 32">
              <a:extLst>
                <a:ext uri="{FF2B5EF4-FFF2-40B4-BE49-F238E27FC236}">
                  <a16:creationId xmlns:a16="http://schemas.microsoft.com/office/drawing/2014/main" id="{CA032B65-51C1-4942-A474-470A06043AE2}"/>
                </a:ext>
              </a:extLst>
            </p:cNvPr>
            <p:cNvSpPr>
              <a:spLocks/>
            </p:cNvSpPr>
            <p:nvPr userDrawn="1"/>
          </p:nvSpPr>
          <p:spPr bwMode="auto">
            <a:xfrm>
              <a:off x="7288610"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5" name="Freeform 521">
              <a:extLst>
                <a:ext uri="{FF2B5EF4-FFF2-40B4-BE49-F238E27FC236}">
                  <a16:creationId xmlns:a16="http://schemas.microsoft.com/office/drawing/2014/main" id="{B62B3504-3C00-4E37-BF17-0840E8DD5FAB}"/>
                </a:ext>
              </a:extLst>
            </p:cNvPr>
            <p:cNvSpPr>
              <a:spLocks/>
            </p:cNvSpPr>
            <p:nvPr userDrawn="1"/>
          </p:nvSpPr>
          <p:spPr bwMode="auto">
            <a:xfrm>
              <a:off x="7836284"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6" name="Freeform 522">
              <a:extLst>
                <a:ext uri="{FF2B5EF4-FFF2-40B4-BE49-F238E27FC236}">
                  <a16:creationId xmlns:a16="http://schemas.microsoft.com/office/drawing/2014/main" id="{9897F029-9C43-4E3F-AEDC-6A78A84B437B}"/>
                </a:ext>
              </a:extLst>
            </p:cNvPr>
            <p:cNvSpPr>
              <a:spLocks/>
            </p:cNvSpPr>
            <p:nvPr userDrawn="1"/>
          </p:nvSpPr>
          <p:spPr bwMode="auto">
            <a:xfrm>
              <a:off x="8162425"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7" name="Freeform 523">
              <a:extLst>
                <a:ext uri="{FF2B5EF4-FFF2-40B4-BE49-F238E27FC236}">
                  <a16:creationId xmlns:a16="http://schemas.microsoft.com/office/drawing/2014/main" id="{39334582-743E-462A-97FA-3B9F6775D805}"/>
                </a:ext>
              </a:extLst>
            </p:cNvPr>
            <p:cNvSpPr>
              <a:spLocks/>
            </p:cNvSpPr>
            <p:nvPr userDrawn="1"/>
          </p:nvSpPr>
          <p:spPr bwMode="auto">
            <a:xfrm>
              <a:off x="7614751"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8" name="Freeform 524">
              <a:extLst>
                <a:ext uri="{FF2B5EF4-FFF2-40B4-BE49-F238E27FC236}">
                  <a16:creationId xmlns:a16="http://schemas.microsoft.com/office/drawing/2014/main" id="{8AC5052F-74BF-447E-9782-694CFD77A4B0}"/>
                </a:ext>
              </a:extLst>
            </p:cNvPr>
            <p:cNvSpPr>
              <a:spLocks/>
            </p:cNvSpPr>
            <p:nvPr userDrawn="1"/>
          </p:nvSpPr>
          <p:spPr bwMode="auto">
            <a:xfrm>
              <a:off x="7943378"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79" name="Freeform 29">
              <a:extLst>
                <a:ext uri="{FF2B5EF4-FFF2-40B4-BE49-F238E27FC236}">
                  <a16:creationId xmlns:a16="http://schemas.microsoft.com/office/drawing/2014/main" id="{DC9E3538-3D27-4A21-BAB0-A256D3486219}"/>
                </a:ext>
              </a:extLst>
            </p:cNvPr>
            <p:cNvSpPr>
              <a:spLocks/>
            </p:cNvSpPr>
            <p:nvPr userDrawn="1"/>
          </p:nvSpPr>
          <p:spPr bwMode="auto">
            <a:xfrm>
              <a:off x="8491054"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0" name="Freeform 31">
              <a:extLst>
                <a:ext uri="{FF2B5EF4-FFF2-40B4-BE49-F238E27FC236}">
                  <a16:creationId xmlns:a16="http://schemas.microsoft.com/office/drawing/2014/main" id="{B2A2E517-DA4F-4563-A485-B1F778F56D0C}"/>
                </a:ext>
              </a:extLst>
            </p:cNvPr>
            <p:cNvSpPr>
              <a:spLocks/>
            </p:cNvSpPr>
            <p:nvPr userDrawn="1"/>
          </p:nvSpPr>
          <p:spPr bwMode="auto">
            <a:xfrm>
              <a:off x="8269520"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1" name="Freeform 29">
              <a:extLst>
                <a:ext uri="{FF2B5EF4-FFF2-40B4-BE49-F238E27FC236}">
                  <a16:creationId xmlns:a16="http://schemas.microsoft.com/office/drawing/2014/main" id="{531F3092-E77B-4A14-BF15-79EA2F0D89EB}"/>
                </a:ext>
              </a:extLst>
            </p:cNvPr>
            <p:cNvSpPr>
              <a:spLocks/>
            </p:cNvSpPr>
            <p:nvPr userDrawn="1"/>
          </p:nvSpPr>
          <p:spPr bwMode="auto">
            <a:xfrm>
              <a:off x="8819682"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2" name="Freeform 30">
              <a:extLst>
                <a:ext uri="{FF2B5EF4-FFF2-40B4-BE49-F238E27FC236}">
                  <a16:creationId xmlns:a16="http://schemas.microsoft.com/office/drawing/2014/main" id="{0FA81383-5E86-492A-BFE4-BD08A178D769}"/>
                </a:ext>
              </a:extLst>
            </p:cNvPr>
            <p:cNvSpPr>
              <a:spLocks/>
            </p:cNvSpPr>
            <p:nvPr userDrawn="1"/>
          </p:nvSpPr>
          <p:spPr bwMode="auto">
            <a:xfrm>
              <a:off x="9145823"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3" name="Freeform 31">
              <a:extLst>
                <a:ext uri="{FF2B5EF4-FFF2-40B4-BE49-F238E27FC236}">
                  <a16:creationId xmlns:a16="http://schemas.microsoft.com/office/drawing/2014/main" id="{097B81D6-4F8F-4D65-B6F7-89F58561F2EA}"/>
                </a:ext>
              </a:extLst>
            </p:cNvPr>
            <p:cNvSpPr>
              <a:spLocks/>
            </p:cNvSpPr>
            <p:nvPr userDrawn="1"/>
          </p:nvSpPr>
          <p:spPr bwMode="auto">
            <a:xfrm>
              <a:off x="8598148"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4" name="Freeform 32">
              <a:extLst>
                <a:ext uri="{FF2B5EF4-FFF2-40B4-BE49-F238E27FC236}">
                  <a16:creationId xmlns:a16="http://schemas.microsoft.com/office/drawing/2014/main" id="{D45B9F3E-34C1-4ABA-898F-CFB0DB55F81F}"/>
                </a:ext>
              </a:extLst>
            </p:cNvPr>
            <p:cNvSpPr>
              <a:spLocks/>
            </p:cNvSpPr>
            <p:nvPr userDrawn="1"/>
          </p:nvSpPr>
          <p:spPr bwMode="auto">
            <a:xfrm>
              <a:off x="8926776"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5" name="Freeform 29">
              <a:extLst>
                <a:ext uri="{FF2B5EF4-FFF2-40B4-BE49-F238E27FC236}">
                  <a16:creationId xmlns:a16="http://schemas.microsoft.com/office/drawing/2014/main" id="{29946AF2-BAC1-429E-9627-C8F28E02A54C}"/>
                </a:ext>
              </a:extLst>
            </p:cNvPr>
            <p:cNvSpPr>
              <a:spLocks/>
            </p:cNvSpPr>
            <p:nvPr userDrawn="1"/>
          </p:nvSpPr>
          <p:spPr bwMode="auto">
            <a:xfrm>
              <a:off x="9474451"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6" name="Freeform 30">
              <a:extLst>
                <a:ext uri="{FF2B5EF4-FFF2-40B4-BE49-F238E27FC236}">
                  <a16:creationId xmlns:a16="http://schemas.microsoft.com/office/drawing/2014/main" id="{513C5CC5-2FCA-4012-BE7E-F9C7EE2986B8}"/>
                </a:ext>
              </a:extLst>
            </p:cNvPr>
            <p:cNvSpPr>
              <a:spLocks/>
            </p:cNvSpPr>
            <p:nvPr userDrawn="1"/>
          </p:nvSpPr>
          <p:spPr bwMode="auto">
            <a:xfrm>
              <a:off x="9800592"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7" name="Freeform 31">
              <a:extLst>
                <a:ext uri="{FF2B5EF4-FFF2-40B4-BE49-F238E27FC236}">
                  <a16:creationId xmlns:a16="http://schemas.microsoft.com/office/drawing/2014/main" id="{573BCBCE-901E-4E29-A89F-0376FC3A2421}"/>
                </a:ext>
              </a:extLst>
            </p:cNvPr>
            <p:cNvSpPr>
              <a:spLocks/>
            </p:cNvSpPr>
            <p:nvPr userDrawn="1"/>
          </p:nvSpPr>
          <p:spPr bwMode="auto">
            <a:xfrm>
              <a:off x="9252918"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8" name="Freeform 32">
              <a:extLst>
                <a:ext uri="{FF2B5EF4-FFF2-40B4-BE49-F238E27FC236}">
                  <a16:creationId xmlns:a16="http://schemas.microsoft.com/office/drawing/2014/main" id="{A39B88C2-9830-40E3-BAC6-A9E3BD81D7A2}"/>
                </a:ext>
              </a:extLst>
            </p:cNvPr>
            <p:cNvSpPr>
              <a:spLocks/>
            </p:cNvSpPr>
            <p:nvPr userDrawn="1"/>
          </p:nvSpPr>
          <p:spPr bwMode="auto">
            <a:xfrm>
              <a:off x="9581546"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89" name="Freeform 29">
              <a:extLst>
                <a:ext uri="{FF2B5EF4-FFF2-40B4-BE49-F238E27FC236}">
                  <a16:creationId xmlns:a16="http://schemas.microsoft.com/office/drawing/2014/main" id="{20899E7F-0310-4685-A2F2-5B4E6148F06D}"/>
                </a:ext>
              </a:extLst>
            </p:cNvPr>
            <p:cNvSpPr>
              <a:spLocks/>
            </p:cNvSpPr>
            <p:nvPr userDrawn="1"/>
          </p:nvSpPr>
          <p:spPr bwMode="auto">
            <a:xfrm>
              <a:off x="10129220"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0" name="Freeform 30">
              <a:extLst>
                <a:ext uri="{FF2B5EF4-FFF2-40B4-BE49-F238E27FC236}">
                  <a16:creationId xmlns:a16="http://schemas.microsoft.com/office/drawing/2014/main" id="{DBEC7EC4-819E-423C-9EAC-4A8FE8053818}"/>
                </a:ext>
              </a:extLst>
            </p:cNvPr>
            <p:cNvSpPr>
              <a:spLocks/>
            </p:cNvSpPr>
            <p:nvPr userDrawn="1"/>
          </p:nvSpPr>
          <p:spPr bwMode="auto">
            <a:xfrm>
              <a:off x="10455360"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1" name="Freeform 31">
              <a:extLst>
                <a:ext uri="{FF2B5EF4-FFF2-40B4-BE49-F238E27FC236}">
                  <a16:creationId xmlns:a16="http://schemas.microsoft.com/office/drawing/2014/main" id="{5D86AE80-A356-454F-B1D5-81A99A24223A}"/>
                </a:ext>
              </a:extLst>
            </p:cNvPr>
            <p:cNvSpPr>
              <a:spLocks/>
            </p:cNvSpPr>
            <p:nvPr userDrawn="1"/>
          </p:nvSpPr>
          <p:spPr bwMode="auto">
            <a:xfrm>
              <a:off x="9907686"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2" name="Freeform 32">
              <a:extLst>
                <a:ext uri="{FF2B5EF4-FFF2-40B4-BE49-F238E27FC236}">
                  <a16:creationId xmlns:a16="http://schemas.microsoft.com/office/drawing/2014/main" id="{1B45853C-2B42-4BFE-B820-CF227EEB6727}"/>
                </a:ext>
              </a:extLst>
            </p:cNvPr>
            <p:cNvSpPr>
              <a:spLocks/>
            </p:cNvSpPr>
            <p:nvPr userDrawn="1"/>
          </p:nvSpPr>
          <p:spPr bwMode="auto">
            <a:xfrm>
              <a:off x="10236314"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3" name="Freeform 29">
              <a:extLst>
                <a:ext uri="{FF2B5EF4-FFF2-40B4-BE49-F238E27FC236}">
                  <a16:creationId xmlns:a16="http://schemas.microsoft.com/office/drawing/2014/main" id="{0AE4CDB1-81A7-4B5E-B99B-2C4F31ADF998}"/>
                </a:ext>
              </a:extLst>
            </p:cNvPr>
            <p:cNvSpPr>
              <a:spLocks/>
            </p:cNvSpPr>
            <p:nvPr userDrawn="1"/>
          </p:nvSpPr>
          <p:spPr bwMode="auto">
            <a:xfrm>
              <a:off x="10783989"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4" name="Freeform 30">
              <a:extLst>
                <a:ext uri="{FF2B5EF4-FFF2-40B4-BE49-F238E27FC236}">
                  <a16:creationId xmlns:a16="http://schemas.microsoft.com/office/drawing/2014/main" id="{33A7D983-066B-465D-9AD4-2E0E449672FD}"/>
                </a:ext>
              </a:extLst>
            </p:cNvPr>
            <p:cNvSpPr>
              <a:spLocks/>
            </p:cNvSpPr>
            <p:nvPr userDrawn="1"/>
          </p:nvSpPr>
          <p:spPr bwMode="auto">
            <a:xfrm>
              <a:off x="11110130"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5" name="Freeform 31">
              <a:extLst>
                <a:ext uri="{FF2B5EF4-FFF2-40B4-BE49-F238E27FC236}">
                  <a16:creationId xmlns:a16="http://schemas.microsoft.com/office/drawing/2014/main" id="{5AAAB512-0256-4DB7-908E-BCD189213DB7}"/>
                </a:ext>
              </a:extLst>
            </p:cNvPr>
            <p:cNvSpPr>
              <a:spLocks/>
            </p:cNvSpPr>
            <p:nvPr userDrawn="1"/>
          </p:nvSpPr>
          <p:spPr bwMode="auto">
            <a:xfrm>
              <a:off x="10562455"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6" name="Freeform 32">
              <a:extLst>
                <a:ext uri="{FF2B5EF4-FFF2-40B4-BE49-F238E27FC236}">
                  <a16:creationId xmlns:a16="http://schemas.microsoft.com/office/drawing/2014/main" id="{8637A79E-B4AC-4807-ADE1-0662B5E3329C}"/>
                </a:ext>
              </a:extLst>
            </p:cNvPr>
            <p:cNvSpPr>
              <a:spLocks/>
            </p:cNvSpPr>
            <p:nvPr userDrawn="1"/>
          </p:nvSpPr>
          <p:spPr bwMode="auto">
            <a:xfrm>
              <a:off x="10891083"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7" name="Freeform 543">
              <a:extLst>
                <a:ext uri="{FF2B5EF4-FFF2-40B4-BE49-F238E27FC236}">
                  <a16:creationId xmlns:a16="http://schemas.microsoft.com/office/drawing/2014/main" id="{3D4C7B03-9126-4902-B359-4891BE95C467}"/>
                </a:ext>
              </a:extLst>
            </p:cNvPr>
            <p:cNvSpPr>
              <a:spLocks/>
            </p:cNvSpPr>
            <p:nvPr userDrawn="1"/>
          </p:nvSpPr>
          <p:spPr bwMode="auto">
            <a:xfrm>
              <a:off x="11438757"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8" name="Freeform 544">
              <a:extLst>
                <a:ext uri="{FF2B5EF4-FFF2-40B4-BE49-F238E27FC236}">
                  <a16:creationId xmlns:a16="http://schemas.microsoft.com/office/drawing/2014/main" id="{DF312E01-F755-491C-93A4-EA08984A5978}"/>
                </a:ext>
              </a:extLst>
            </p:cNvPr>
            <p:cNvSpPr>
              <a:spLocks/>
            </p:cNvSpPr>
            <p:nvPr userDrawn="1"/>
          </p:nvSpPr>
          <p:spPr bwMode="auto">
            <a:xfrm>
              <a:off x="11764899"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99" name="Freeform 545">
              <a:extLst>
                <a:ext uri="{FF2B5EF4-FFF2-40B4-BE49-F238E27FC236}">
                  <a16:creationId xmlns:a16="http://schemas.microsoft.com/office/drawing/2014/main" id="{83CFDB02-61D4-49CB-9A00-2398F42BDFFA}"/>
                </a:ext>
              </a:extLst>
            </p:cNvPr>
            <p:cNvSpPr>
              <a:spLocks/>
            </p:cNvSpPr>
            <p:nvPr userDrawn="1"/>
          </p:nvSpPr>
          <p:spPr bwMode="auto">
            <a:xfrm>
              <a:off x="11217225"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0" name="Freeform 546">
              <a:extLst>
                <a:ext uri="{FF2B5EF4-FFF2-40B4-BE49-F238E27FC236}">
                  <a16:creationId xmlns:a16="http://schemas.microsoft.com/office/drawing/2014/main" id="{DF18EFB1-312A-4586-9660-ECD85A22357A}"/>
                </a:ext>
              </a:extLst>
            </p:cNvPr>
            <p:cNvSpPr>
              <a:spLocks/>
            </p:cNvSpPr>
            <p:nvPr userDrawn="1"/>
          </p:nvSpPr>
          <p:spPr bwMode="auto">
            <a:xfrm>
              <a:off x="11545852" y="543401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1" name="Freeform 29">
              <a:extLst>
                <a:ext uri="{FF2B5EF4-FFF2-40B4-BE49-F238E27FC236}">
                  <a16:creationId xmlns:a16="http://schemas.microsoft.com/office/drawing/2014/main" id="{2649A64F-AE31-4023-9308-86D697BF0E09}"/>
                </a:ext>
              </a:extLst>
            </p:cNvPr>
            <p:cNvSpPr>
              <a:spLocks/>
            </p:cNvSpPr>
            <p:nvPr userDrawn="1"/>
          </p:nvSpPr>
          <p:spPr bwMode="auto">
            <a:xfrm>
              <a:off x="12093527" y="543774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2" name="Freeform 31">
              <a:extLst>
                <a:ext uri="{FF2B5EF4-FFF2-40B4-BE49-F238E27FC236}">
                  <a16:creationId xmlns:a16="http://schemas.microsoft.com/office/drawing/2014/main" id="{6A59C11F-BCED-45E9-BF66-C2BD701C0CBA}"/>
                </a:ext>
              </a:extLst>
            </p:cNvPr>
            <p:cNvSpPr>
              <a:spLocks/>
            </p:cNvSpPr>
            <p:nvPr userDrawn="1"/>
          </p:nvSpPr>
          <p:spPr bwMode="auto">
            <a:xfrm>
              <a:off x="11871993" y="543401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5" name="Freeform 30">
              <a:extLst>
                <a:ext uri="{FF2B5EF4-FFF2-40B4-BE49-F238E27FC236}">
                  <a16:creationId xmlns:a16="http://schemas.microsoft.com/office/drawing/2014/main" id="{5FE51355-35E3-49E8-85A3-D4D72E6D7A43}"/>
                </a:ext>
              </a:extLst>
            </p:cNvPr>
            <p:cNvSpPr>
              <a:spLocks/>
            </p:cNvSpPr>
            <p:nvPr userDrawn="1"/>
          </p:nvSpPr>
          <p:spPr bwMode="auto">
            <a:xfrm>
              <a:off x="302710"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6" name="Freeform 32">
              <a:extLst>
                <a:ext uri="{FF2B5EF4-FFF2-40B4-BE49-F238E27FC236}">
                  <a16:creationId xmlns:a16="http://schemas.microsoft.com/office/drawing/2014/main" id="{B6FC7311-C922-4951-B4A9-3C7D94EEEAF2}"/>
                </a:ext>
              </a:extLst>
            </p:cNvPr>
            <p:cNvSpPr>
              <a:spLocks/>
            </p:cNvSpPr>
            <p:nvPr userDrawn="1"/>
          </p:nvSpPr>
          <p:spPr bwMode="auto">
            <a:xfrm>
              <a:off x="83663"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7" name="Freeform 403">
              <a:extLst>
                <a:ext uri="{FF2B5EF4-FFF2-40B4-BE49-F238E27FC236}">
                  <a16:creationId xmlns:a16="http://schemas.microsoft.com/office/drawing/2014/main" id="{0745F8EF-637D-4A8F-B232-883E8FA58678}"/>
                </a:ext>
              </a:extLst>
            </p:cNvPr>
            <p:cNvSpPr>
              <a:spLocks/>
            </p:cNvSpPr>
            <p:nvPr userDrawn="1"/>
          </p:nvSpPr>
          <p:spPr bwMode="auto">
            <a:xfrm>
              <a:off x="631337"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8" name="Freeform 404">
              <a:extLst>
                <a:ext uri="{FF2B5EF4-FFF2-40B4-BE49-F238E27FC236}">
                  <a16:creationId xmlns:a16="http://schemas.microsoft.com/office/drawing/2014/main" id="{ADA9168B-2EAD-4D0B-BFD2-8FF84ABC11AB}"/>
                </a:ext>
              </a:extLst>
            </p:cNvPr>
            <p:cNvSpPr>
              <a:spLocks/>
            </p:cNvSpPr>
            <p:nvPr userDrawn="1"/>
          </p:nvSpPr>
          <p:spPr bwMode="auto">
            <a:xfrm>
              <a:off x="957479"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59" name="Freeform 405">
              <a:extLst>
                <a:ext uri="{FF2B5EF4-FFF2-40B4-BE49-F238E27FC236}">
                  <a16:creationId xmlns:a16="http://schemas.microsoft.com/office/drawing/2014/main" id="{D680F632-EA80-466A-B637-B37E6B442E45}"/>
                </a:ext>
              </a:extLst>
            </p:cNvPr>
            <p:cNvSpPr>
              <a:spLocks/>
            </p:cNvSpPr>
            <p:nvPr userDrawn="1"/>
          </p:nvSpPr>
          <p:spPr bwMode="auto">
            <a:xfrm>
              <a:off x="409806"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0" name="Freeform 406">
              <a:extLst>
                <a:ext uri="{FF2B5EF4-FFF2-40B4-BE49-F238E27FC236}">
                  <a16:creationId xmlns:a16="http://schemas.microsoft.com/office/drawing/2014/main" id="{91714576-22C0-42FB-9AF4-7425966897B8}"/>
                </a:ext>
              </a:extLst>
            </p:cNvPr>
            <p:cNvSpPr>
              <a:spLocks/>
            </p:cNvSpPr>
            <p:nvPr userDrawn="1"/>
          </p:nvSpPr>
          <p:spPr bwMode="auto">
            <a:xfrm>
              <a:off x="738432"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1" name="Freeform 29">
              <a:extLst>
                <a:ext uri="{FF2B5EF4-FFF2-40B4-BE49-F238E27FC236}">
                  <a16:creationId xmlns:a16="http://schemas.microsoft.com/office/drawing/2014/main" id="{3D32113D-5E75-41BC-9D3E-C15D86CF4F67}"/>
                </a:ext>
              </a:extLst>
            </p:cNvPr>
            <p:cNvSpPr>
              <a:spLocks/>
            </p:cNvSpPr>
            <p:nvPr userDrawn="1"/>
          </p:nvSpPr>
          <p:spPr bwMode="auto">
            <a:xfrm>
              <a:off x="1286107"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2" name="Freeform 31">
              <a:extLst>
                <a:ext uri="{FF2B5EF4-FFF2-40B4-BE49-F238E27FC236}">
                  <a16:creationId xmlns:a16="http://schemas.microsoft.com/office/drawing/2014/main" id="{6B435127-BAB5-4229-AFE6-5EAAE46AB913}"/>
                </a:ext>
              </a:extLst>
            </p:cNvPr>
            <p:cNvSpPr>
              <a:spLocks/>
            </p:cNvSpPr>
            <p:nvPr userDrawn="1"/>
          </p:nvSpPr>
          <p:spPr bwMode="auto">
            <a:xfrm>
              <a:off x="1064574"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3" name="Freeform 29">
              <a:extLst>
                <a:ext uri="{FF2B5EF4-FFF2-40B4-BE49-F238E27FC236}">
                  <a16:creationId xmlns:a16="http://schemas.microsoft.com/office/drawing/2014/main" id="{14F03D5D-EC2E-4153-B5F1-5002D0BEA5C6}"/>
                </a:ext>
              </a:extLst>
            </p:cNvPr>
            <p:cNvSpPr>
              <a:spLocks/>
            </p:cNvSpPr>
            <p:nvPr userDrawn="1"/>
          </p:nvSpPr>
          <p:spPr bwMode="auto">
            <a:xfrm>
              <a:off x="1614735"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4" name="Freeform 30">
              <a:extLst>
                <a:ext uri="{FF2B5EF4-FFF2-40B4-BE49-F238E27FC236}">
                  <a16:creationId xmlns:a16="http://schemas.microsoft.com/office/drawing/2014/main" id="{2B304D4D-AD6D-4EA7-AE62-CD69CC13E757}"/>
                </a:ext>
              </a:extLst>
            </p:cNvPr>
            <p:cNvSpPr>
              <a:spLocks/>
            </p:cNvSpPr>
            <p:nvPr userDrawn="1"/>
          </p:nvSpPr>
          <p:spPr bwMode="auto">
            <a:xfrm>
              <a:off x="1940877"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5" name="Freeform 31">
              <a:extLst>
                <a:ext uri="{FF2B5EF4-FFF2-40B4-BE49-F238E27FC236}">
                  <a16:creationId xmlns:a16="http://schemas.microsoft.com/office/drawing/2014/main" id="{0F4033CB-C43A-4E10-BFD5-AA7D4C2711A8}"/>
                </a:ext>
              </a:extLst>
            </p:cNvPr>
            <p:cNvSpPr>
              <a:spLocks/>
            </p:cNvSpPr>
            <p:nvPr userDrawn="1"/>
          </p:nvSpPr>
          <p:spPr bwMode="auto">
            <a:xfrm>
              <a:off x="1393203"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6" name="Freeform 32">
              <a:extLst>
                <a:ext uri="{FF2B5EF4-FFF2-40B4-BE49-F238E27FC236}">
                  <a16:creationId xmlns:a16="http://schemas.microsoft.com/office/drawing/2014/main" id="{A61EAF2D-62B3-42CF-A806-ADB144F39045}"/>
                </a:ext>
              </a:extLst>
            </p:cNvPr>
            <p:cNvSpPr>
              <a:spLocks/>
            </p:cNvSpPr>
            <p:nvPr userDrawn="1"/>
          </p:nvSpPr>
          <p:spPr bwMode="auto">
            <a:xfrm>
              <a:off x="1721829"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7" name="Freeform 29">
              <a:extLst>
                <a:ext uri="{FF2B5EF4-FFF2-40B4-BE49-F238E27FC236}">
                  <a16:creationId xmlns:a16="http://schemas.microsoft.com/office/drawing/2014/main" id="{C1628E29-6AD6-4202-ADB0-374FADBC3674}"/>
                </a:ext>
              </a:extLst>
            </p:cNvPr>
            <p:cNvSpPr>
              <a:spLocks/>
            </p:cNvSpPr>
            <p:nvPr userDrawn="1"/>
          </p:nvSpPr>
          <p:spPr bwMode="auto">
            <a:xfrm>
              <a:off x="2269505"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8" name="Freeform 30">
              <a:extLst>
                <a:ext uri="{FF2B5EF4-FFF2-40B4-BE49-F238E27FC236}">
                  <a16:creationId xmlns:a16="http://schemas.microsoft.com/office/drawing/2014/main" id="{A6C4A2C5-7FCF-4D03-8316-5371BA56810A}"/>
                </a:ext>
              </a:extLst>
            </p:cNvPr>
            <p:cNvSpPr>
              <a:spLocks/>
            </p:cNvSpPr>
            <p:nvPr userDrawn="1"/>
          </p:nvSpPr>
          <p:spPr bwMode="auto">
            <a:xfrm>
              <a:off x="2595646"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69" name="Freeform 31">
              <a:extLst>
                <a:ext uri="{FF2B5EF4-FFF2-40B4-BE49-F238E27FC236}">
                  <a16:creationId xmlns:a16="http://schemas.microsoft.com/office/drawing/2014/main" id="{B0014A71-19F9-425B-93A2-EC759EE1C83C}"/>
                </a:ext>
              </a:extLst>
            </p:cNvPr>
            <p:cNvSpPr>
              <a:spLocks/>
            </p:cNvSpPr>
            <p:nvPr userDrawn="1"/>
          </p:nvSpPr>
          <p:spPr bwMode="auto">
            <a:xfrm>
              <a:off x="2047971"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0" name="Freeform 32">
              <a:extLst>
                <a:ext uri="{FF2B5EF4-FFF2-40B4-BE49-F238E27FC236}">
                  <a16:creationId xmlns:a16="http://schemas.microsoft.com/office/drawing/2014/main" id="{338F3D9B-FFBB-44A6-A3E3-EA26702F0FEF}"/>
                </a:ext>
              </a:extLst>
            </p:cNvPr>
            <p:cNvSpPr>
              <a:spLocks/>
            </p:cNvSpPr>
            <p:nvPr userDrawn="1"/>
          </p:nvSpPr>
          <p:spPr bwMode="auto">
            <a:xfrm>
              <a:off x="2376599"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1" name="Freeform 29">
              <a:extLst>
                <a:ext uri="{FF2B5EF4-FFF2-40B4-BE49-F238E27FC236}">
                  <a16:creationId xmlns:a16="http://schemas.microsoft.com/office/drawing/2014/main" id="{941A3535-264B-48D6-B67C-A1C07A01D4FF}"/>
                </a:ext>
              </a:extLst>
            </p:cNvPr>
            <p:cNvSpPr>
              <a:spLocks/>
            </p:cNvSpPr>
            <p:nvPr userDrawn="1"/>
          </p:nvSpPr>
          <p:spPr bwMode="auto">
            <a:xfrm>
              <a:off x="2924274"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2" name="Freeform 30">
              <a:extLst>
                <a:ext uri="{FF2B5EF4-FFF2-40B4-BE49-F238E27FC236}">
                  <a16:creationId xmlns:a16="http://schemas.microsoft.com/office/drawing/2014/main" id="{51C05916-32DF-47B5-9DB3-589CA4F0E4C5}"/>
                </a:ext>
              </a:extLst>
            </p:cNvPr>
            <p:cNvSpPr>
              <a:spLocks/>
            </p:cNvSpPr>
            <p:nvPr userDrawn="1"/>
          </p:nvSpPr>
          <p:spPr bwMode="auto">
            <a:xfrm>
              <a:off x="3250415"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3" name="Freeform 31">
              <a:extLst>
                <a:ext uri="{FF2B5EF4-FFF2-40B4-BE49-F238E27FC236}">
                  <a16:creationId xmlns:a16="http://schemas.microsoft.com/office/drawing/2014/main" id="{78328BBB-9B86-4E84-AE5F-4377FF1E7A7C}"/>
                </a:ext>
              </a:extLst>
            </p:cNvPr>
            <p:cNvSpPr>
              <a:spLocks/>
            </p:cNvSpPr>
            <p:nvPr userDrawn="1"/>
          </p:nvSpPr>
          <p:spPr bwMode="auto">
            <a:xfrm>
              <a:off x="2702740"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4" name="Freeform 32">
              <a:extLst>
                <a:ext uri="{FF2B5EF4-FFF2-40B4-BE49-F238E27FC236}">
                  <a16:creationId xmlns:a16="http://schemas.microsoft.com/office/drawing/2014/main" id="{B85870DC-6C88-48B6-9D53-EFFBC7B7B7B1}"/>
                </a:ext>
              </a:extLst>
            </p:cNvPr>
            <p:cNvSpPr>
              <a:spLocks/>
            </p:cNvSpPr>
            <p:nvPr userDrawn="1"/>
          </p:nvSpPr>
          <p:spPr bwMode="auto">
            <a:xfrm>
              <a:off x="3031368"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5" name="Freeform 29">
              <a:extLst>
                <a:ext uri="{FF2B5EF4-FFF2-40B4-BE49-F238E27FC236}">
                  <a16:creationId xmlns:a16="http://schemas.microsoft.com/office/drawing/2014/main" id="{414E8086-C64D-42AD-AA34-2AD145104B29}"/>
                </a:ext>
              </a:extLst>
            </p:cNvPr>
            <p:cNvSpPr>
              <a:spLocks/>
            </p:cNvSpPr>
            <p:nvPr userDrawn="1"/>
          </p:nvSpPr>
          <p:spPr bwMode="auto">
            <a:xfrm>
              <a:off x="3579042"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6" name="Freeform 30">
              <a:extLst>
                <a:ext uri="{FF2B5EF4-FFF2-40B4-BE49-F238E27FC236}">
                  <a16:creationId xmlns:a16="http://schemas.microsoft.com/office/drawing/2014/main" id="{46EC6941-0A23-427F-98FD-7AB5A0EDD372}"/>
                </a:ext>
              </a:extLst>
            </p:cNvPr>
            <p:cNvSpPr>
              <a:spLocks/>
            </p:cNvSpPr>
            <p:nvPr userDrawn="1"/>
          </p:nvSpPr>
          <p:spPr bwMode="auto">
            <a:xfrm>
              <a:off x="3905183"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7" name="Freeform 31">
              <a:extLst>
                <a:ext uri="{FF2B5EF4-FFF2-40B4-BE49-F238E27FC236}">
                  <a16:creationId xmlns:a16="http://schemas.microsoft.com/office/drawing/2014/main" id="{C8BCF97B-6666-44B0-8C74-38E6C1D9DD3F}"/>
                </a:ext>
              </a:extLst>
            </p:cNvPr>
            <p:cNvSpPr>
              <a:spLocks/>
            </p:cNvSpPr>
            <p:nvPr userDrawn="1"/>
          </p:nvSpPr>
          <p:spPr bwMode="auto">
            <a:xfrm>
              <a:off x="3357509"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8" name="Freeform 32">
              <a:extLst>
                <a:ext uri="{FF2B5EF4-FFF2-40B4-BE49-F238E27FC236}">
                  <a16:creationId xmlns:a16="http://schemas.microsoft.com/office/drawing/2014/main" id="{DDED85AC-F417-4ADD-A972-895C6A04C1EC}"/>
                </a:ext>
              </a:extLst>
            </p:cNvPr>
            <p:cNvSpPr>
              <a:spLocks/>
            </p:cNvSpPr>
            <p:nvPr userDrawn="1"/>
          </p:nvSpPr>
          <p:spPr bwMode="auto">
            <a:xfrm>
              <a:off x="3686137"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79" name="Freeform 425">
              <a:extLst>
                <a:ext uri="{FF2B5EF4-FFF2-40B4-BE49-F238E27FC236}">
                  <a16:creationId xmlns:a16="http://schemas.microsoft.com/office/drawing/2014/main" id="{7D3FA6D2-BBF7-4AB6-BAE7-F97BDA36F7CE}"/>
                </a:ext>
              </a:extLst>
            </p:cNvPr>
            <p:cNvSpPr>
              <a:spLocks/>
            </p:cNvSpPr>
            <p:nvPr userDrawn="1"/>
          </p:nvSpPr>
          <p:spPr bwMode="auto">
            <a:xfrm>
              <a:off x="4233811"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0" name="Freeform 426">
              <a:extLst>
                <a:ext uri="{FF2B5EF4-FFF2-40B4-BE49-F238E27FC236}">
                  <a16:creationId xmlns:a16="http://schemas.microsoft.com/office/drawing/2014/main" id="{DD4AE243-9527-43B7-8E22-4DB119A90D78}"/>
                </a:ext>
              </a:extLst>
            </p:cNvPr>
            <p:cNvSpPr>
              <a:spLocks/>
            </p:cNvSpPr>
            <p:nvPr userDrawn="1"/>
          </p:nvSpPr>
          <p:spPr bwMode="auto">
            <a:xfrm>
              <a:off x="4559953"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1" name="Freeform 427">
              <a:extLst>
                <a:ext uri="{FF2B5EF4-FFF2-40B4-BE49-F238E27FC236}">
                  <a16:creationId xmlns:a16="http://schemas.microsoft.com/office/drawing/2014/main" id="{9E810988-B15D-4D06-8C31-03E393EF94B0}"/>
                </a:ext>
              </a:extLst>
            </p:cNvPr>
            <p:cNvSpPr>
              <a:spLocks/>
            </p:cNvSpPr>
            <p:nvPr userDrawn="1"/>
          </p:nvSpPr>
          <p:spPr bwMode="auto">
            <a:xfrm>
              <a:off x="4012279"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2" name="Freeform 428">
              <a:extLst>
                <a:ext uri="{FF2B5EF4-FFF2-40B4-BE49-F238E27FC236}">
                  <a16:creationId xmlns:a16="http://schemas.microsoft.com/office/drawing/2014/main" id="{CBE90BFD-D2FD-463C-ADE7-36CF46E2D5ED}"/>
                </a:ext>
              </a:extLst>
            </p:cNvPr>
            <p:cNvSpPr>
              <a:spLocks/>
            </p:cNvSpPr>
            <p:nvPr userDrawn="1"/>
          </p:nvSpPr>
          <p:spPr bwMode="auto">
            <a:xfrm>
              <a:off x="4340906" y="5434010"/>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3" name="Freeform 29">
              <a:extLst>
                <a:ext uri="{FF2B5EF4-FFF2-40B4-BE49-F238E27FC236}">
                  <a16:creationId xmlns:a16="http://schemas.microsoft.com/office/drawing/2014/main" id="{60B33612-949E-4A25-A20C-E2AC5C4BEE8B}"/>
                </a:ext>
              </a:extLst>
            </p:cNvPr>
            <p:cNvSpPr>
              <a:spLocks/>
            </p:cNvSpPr>
            <p:nvPr userDrawn="1"/>
          </p:nvSpPr>
          <p:spPr bwMode="auto">
            <a:xfrm>
              <a:off x="4888581" y="5437740"/>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4" name="Freeform 31">
              <a:extLst>
                <a:ext uri="{FF2B5EF4-FFF2-40B4-BE49-F238E27FC236}">
                  <a16:creationId xmlns:a16="http://schemas.microsoft.com/office/drawing/2014/main" id="{5BCF30E3-D5E7-42B9-8C53-E32EBA0F76BC}"/>
                </a:ext>
              </a:extLst>
            </p:cNvPr>
            <p:cNvSpPr>
              <a:spLocks/>
            </p:cNvSpPr>
            <p:nvPr userDrawn="1"/>
          </p:nvSpPr>
          <p:spPr bwMode="auto">
            <a:xfrm>
              <a:off x="4667048" y="5434010"/>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9" name="Group 1818">
            <a:extLst>
              <a:ext uri="{FF2B5EF4-FFF2-40B4-BE49-F238E27FC236}">
                <a16:creationId xmlns:a16="http://schemas.microsoft.com/office/drawing/2014/main" id="{430371C6-CFD6-408B-A6C1-DC1E1EE72F2C}"/>
              </a:ext>
            </a:extLst>
          </p:cNvPr>
          <p:cNvGrpSpPr/>
          <p:nvPr userDrawn="1"/>
        </p:nvGrpSpPr>
        <p:grpSpPr>
          <a:xfrm>
            <a:off x="85342" y="5879274"/>
            <a:ext cx="12250686" cy="180153"/>
            <a:chOff x="83664" y="5724319"/>
            <a:chExt cx="12009863" cy="176637"/>
          </a:xfrm>
        </p:grpSpPr>
        <p:sp>
          <p:nvSpPr>
            <p:cNvPr id="1303" name="Freeform 29">
              <a:extLst>
                <a:ext uri="{FF2B5EF4-FFF2-40B4-BE49-F238E27FC236}">
                  <a16:creationId xmlns:a16="http://schemas.microsoft.com/office/drawing/2014/main" id="{76F6D8B6-6BD2-4272-8D1A-8594E2E336C6}"/>
                </a:ext>
              </a:extLst>
            </p:cNvPr>
            <p:cNvSpPr>
              <a:spLocks/>
            </p:cNvSpPr>
            <p:nvPr userDrawn="1"/>
          </p:nvSpPr>
          <p:spPr bwMode="auto">
            <a:xfrm flipH="1">
              <a:off x="11871994"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4" name="Freeform 30">
              <a:extLst>
                <a:ext uri="{FF2B5EF4-FFF2-40B4-BE49-F238E27FC236}">
                  <a16:creationId xmlns:a16="http://schemas.microsoft.com/office/drawing/2014/main" id="{4DFD24A8-D2FE-487B-8890-BA4F47601FBD}"/>
                </a:ext>
              </a:extLst>
            </p:cNvPr>
            <p:cNvSpPr>
              <a:spLocks/>
            </p:cNvSpPr>
            <p:nvPr userDrawn="1"/>
          </p:nvSpPr>
          <p:spPr bwMode="auto">
            <a:xfrm flipH="1">
              <a:off x="11545853"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5" name="Freeform 31">
              <a:extLst>
                <a:ext uri="{FF2B5EF4-FFF2-40B4-BE49-F238E27FC236}">
                  <a16:creationId xmlns:a16="http://schemas.microsoft.com/office/drawing/2014/main" id="{EF023B29-83A2-4349-A49F-63CB6FDC0359}"/>
                </a:ext>
              </a:extLst>
            </p:cNvPr>
            <p:cNvSpPr>
              <a:spLocks/>
            </p:cNvSpPr>
            <p:nvPr userDrawn="1"/>
          </p:nvSpPr>
          <p:spPr bwMode="auto">
            <a:xfrm flipH="1">
              <a:off x="11979088"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6" name="Freeform 32">
              <a:extLst>
                <a:ext uri="{FF2B5EF4-FFF2-40B4-BE49-F238E27FC236}">
                  <a16:creationId xmlns:a16="http://schemas.microsoft.com/office/drawing/2014/main" id="{24273691-B1F2-43AA-9CDC-337C56B722C1}"/>
                </a:ext>
              </a:extLst>
            </p:cNvPr>
            <p:cNvSpPr>
              <a:spLocks/>
            </p:cNvSpPr>
            <p:nvPr userDrawn="1"/>
          </p:nvSpPr>
          <p:spPr bwMode="auto">
            <a:xfrm flipH="1">
              <a:off x="11652948"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7" name="Freeform 29">
              <a:extLst>
                <a:ext uri="{FF2B5EF4-FFF2-40B4-BE49-F238E27FC236}">
                  <a16:creationId xmlns:a16="http://schemas.microsoft.com/office/drawing/2014/main" id="{847CC484-884A-45BC-AA54-3E30BD3C03A2}"/>
                </a:ext>
              </a:extLst>
            </p:cNvPr>
            <p:cNvSpPr>
              <a:spLocks/>
            </p:cNvSpPr>
            <p:nvPr userDrawn="1"/>
          </p:nvSpPr>
          <p:spPr bwMode="auto">
            <a:xfrm flipH="1">
              <a:off x="11217224"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8" name="Freeform 30">
              <a:extLst>
                <a:ext uri="{FF2B5EF4-FFF2-40B4-BE49-F238E27FC236}">
                  <a16:creationId xmlns:a16="http://schemas.microsoft.com/office/drawing/2014/main" id="{83147C3B-7021-44A9-B700-12F9A5F71D18}"/>
                </a:ext>
              </a:extLst>
            </p:cNvPr>
            <p:cNvSpPr>
              <a:spLocks/>
            </p:cNvSpPr>
            <p:nvPr userDrawn="1"/>
          </p:nvSpPr>
          <p:spPr bwMode="auto">
            <a:xfrm flipH="1">
              <a:off x="10891084"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09" name="Freeform 31">
              <a:extLst>
                <a:ext uri="{FF2B5EF4-FFF2-40B4-BE49-F238E27FC236}">
                  <a16:creationId xmlns:a16="http://schemas.microsoft.com/office/drawing/2014/main" id="{A8377CDA-8747-4D10-B729-241E20631274}"/>
                </a:ext>
              </a:extLst>
            </p:cNvPr>
            <p:cNvSpPr>
              <a:spLocks/>
            </p:cNvSpPr>
            <p:nvPr userDrawn="1"/>
          </p:nvSpPr>
          <p:spPr bwMode="auto">
            <a:xfrm flipH="1">
              <a:off x="11324319"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0" name="Freeform 32">
              <a:extLst>
                <a:ext uri="{FF2B5EF4-FFF2-40B4-BE49-F238E27FC236}">
                  <a16:creationId xmlns:a16="http://schemas.microsoft.com/office/drawing/2014/main" id="{32D762D3-237F-4FA6-8E85-44DC18D6E7BA}"/>
                </a:ext>
              </a:extLst>
            </p:cNvPr>
            <p:cNvSpPr>
              <a:spLocks/>
            </p:cNvSpPr>
            <p:nvPr userDrawn="1"/>
          </p:nvSpPr>
          <p:spPr bwMode="auto">
            <a:xfrm flipH="1">
              <a:off x="10998178"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1" name="Freeform 29">
              <a:extLst>
                <a:ext uri="{FF2B5EF4-FFF2-40B4-BE49-F238E27FC236}">
                  <a16:creationId xmlns:a16="http://schemas.microsoft.com/office/drawing/2014/main" id="{2980A753-A266-422C-95DF-90CFF7247A5A}"/>
                </a:ext>
              </a:extLst>
            </p:cNvPr>
            <p:cNvSpPr>
              <a:spLocks/>
            </p:cNvSpPr>
            <p:nvPr userDrawn="1"/>
          </p:nvSpPr>
          <p:spPr bwMode="auto">
            <a:xfrm flipH="1">
              <a:off x="10562456"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2" name="Freeform 30">
              <a:extLst>
                <a:ext uri="{FF2B5EF4-FFF2-40B4-BE49-F238E27FC236}">
                  <a16:creationId xmlns:a16="http://schemas.microsoft.com/office/drawing/2014/main" id="{9531792C-52CE-40E4-AC35-088E0EED6636}"/>
                </a:ext>
              </a:extLst>
            </p:cNvPr>
            <p:cNvSpPr>
              <a:spLocks/>
            </p:cNvSpPr>
            <p:nvPr userDrawn="1"/>
          </p:nvSpPr>
          <p:spPr bwMode="auto">
            <a:xfrm flipH="1">
              <a:off x="10236315"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3" name="Freeform 31">
              <a:extLst>
                <a:ext uri="{FF2B5EF4-FFF2-40B4-BE49-F238E27FC236}">
                  <a16:creationId xmlns:a16="http://schemas.microsoft.com/office/drawing/2014/main" id="{45E64826-832D-44F4-8B48-6B48FBC99B9C}"/>
                </a:ext>
              </a:extLst>
            </p:cNvPr>
            <p:cNvSpPr>
              <a:spLocks/>
            </p:cNvSpPr>
            <p:nvPr userDrawn="1"/>
          </p:nvSpPr>
          <p:spPr bwMode="auto">
            <a:xfrm flipH="1">
              <a:off x="10669550"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4" name="Freeform 32">
              <a:extLst>
                <a:ext uri="{FF2B5EF4-FFF2-40B4-BE49-F238E27FC236}">
                  <a16:creationId xmlns:a16="http://schemas.microsoft.com/office/drawing/2014/main" id="{AC6F8EB2-0C2F-4A85-907B-092FB26E4816}"/>
                </a:ext>
              </a:extLst>
            </p:cNvPr>
            <p:cNvSpPr>
              <a:spLocks/>
            </p:cNvSpPr>
            <p:nvPr userDrawn="1"/>
          </p:nvSpPr>
          <p:spPr bwMode="auto">
            <a:xfrm flipH="1">
              <a:off x="10343410"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5" name="Freeform 29">
              <a:extLst>
                <a:ext uri="{FF2B5EF4-FFF2-40B4-BE49-F238E27FC236}">
                  <a16:creationId xmlns:a16="http://schemas.microsoft.com/office/drawing/2014/main" id="{59876DBB-6429-46AD-AD13-211C3AA443A3}"/>
                </a:ext>
              </a:extLst>
            </p:cNvPr>
            <p:cNvSpPr>
              <a:spLocks/>
            </p:cNvSpPr>
            <p:nvPr userDrawn="1"/>
          </p:nvSpPr>
          <p:spPr bwMode="auto">
            <a:xfrm flipH="1">
              <a:off x="9907687"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6" name="Freeform 30">
              <a:extLst>
                <a:ext uri="{FF2B5EF4-FFF2-40B4-BE49-F238E27FC236}">
                  <a16:creationId xmlns:a16="http://schemas.microsoft.com/office/drawing/2014/main" id="{DE0CC428-3A8D-46A1-891F-54F21BFFD4D5}"/>
                </a:ext>
              </a:extLst>
            </p:cNvPr>
            <p:cNvSpPr>
              <a:spLocks/>
            </p:cNvSpPr>
            <p:nvPr userDrawn="1"/>
          </p:nvSpPr>
          <p:spPr bwMode="auto">
            <a:xfrm flipH="1">
              <a:off x="9581546"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7" name="Freeform 31">
              <a:extLst>
                <a:ext uri="{FF2B5EF4-FFF2-40B4-BE49-F238E27FC236}">
                  <a16:creationId xmlns:a16="http://schemas.microsoft.com/office/drawing/2014/main" id="{6C51269A-FAB2-4E9D-83F6-306397BA5CDF}"/>
                </a:ext>
              </a:extLst>
            </p:cNvPr>
            <p:cNvSpPr>
              <a:spLocks/>
            </p:cNvSpPr>
            <p:nvPr userDrawn="1"/>
          </p:nvSpPr>
          <p:spPr bwMode="auto">
            <a:xfrm flipH="1">
              <a:off x="10014782"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8" name="Freeform 32">
              <a:extLst>
                <a:ext uri="{FF2B5EF4-FFF2-40B4-BE49-F238E27FC236}">
                  <a16:creationId xmlns:a16="http://schemas.microsoft.com/office/drawing/2014/main" id="{CB4C8C5E-D6C3-4E3F-904B-F8292FB96346}"/>
                </a:ext>
              </a:extLst>
            </p:cNvPr>
            <p:cNvSpPr>
              <a:spLocks/>
            </p:cNvSpPr>
            <p:nvPr userDrawn="1"/>
          </p:nvSpPr>
          <p:spPr bwMode="auto">
            <a:xfrm flipH="1">
              <a:off x="9688641"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19" name="Freeform 565">
              <a:extLst>
                <a:ext uri="{FF2B5EF4-FFF2-40B4-BE49-F238E27FC236}">
                  <a16:creationId xmlns:a16="http://schemas.microsoft.com/office/drawing/2014/main" id="{2D662F8C-2DD5-4599-9C26-B32FFCE7D195}"/>
                </a:ext>
              </a:extLst>
            </p:cNvPr>
            <p:cNvSpPr>
              <a:spLocks/>
            </p:cNvSpPr>
            <p:nvPr userDrawn="1"/>
          </p:nvSpPr>
          <p:spPr bwMode="auto">
            <a:xfrm flipH="1">
              <a:off x="9252918"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0" name="Freeform 566">
              <a:extLst>
                <a:ext uri="{FF2B5EF4-FFF2-40B4-BE49-F238E27FC236}">
                  <a16:creationId xmlns:a16="http://schemas.microsoft.com/office/drawing/2014/main" id="{CBD85F42-3664-472E-9958-BABF492997EF}"/>
                </a:ext>
              </a:extLst>
            </p:cNvPr>
            <p:cNvSpPr>
              <a:spLocks/>
            </p:cNvSpPr>
            <p:nvPr userDrawn="1"/>
          </p:nvSpPr>
          <p:spPr bwMode="auto">
            <a:xfrm flipH="1">
              <a:off x="8926777"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1" name="Freeform 567">
              <a:extLst>
                <a:ext uri="{FF2B5EF4-FFF2-40B4-BE49-F238E27FC236}">
                  <a16:creationId xmlns:a16="http://schemas.microsoft.com/office/drawing/2014/main" id="{395CCF77-8F1B-4B34-A334-E4DD8C6EB2CC}"/>
                </a:ext>
              </a:extLst>
            </p:cNvPr>
            <p:cNvSpPr>
              <a:spLocks/>
            </p:cNvSpPr>
            <p:nvPr userDrawn="1"/>
          </p:nvSpPr>
          <p:spPr bwMode="auto">
            <a:xfrm flipH="1">
              <a:off x="9360012"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2" name="Freeform 568">
              <a:extLst>
                <a:ext uri="{FF2B5EF4-FFF2-40B4-BE49-F238E27FC236}">
                  <a16:creationId xmlns:a16="http://schemas.microsoft.com/office/drawing/2014/main" id="{7CA16FC4-4ABC-4A07-94A2-233476A0678B}"/>
                </a:ext>
              </a:extLst>
            </p:cNvPr>
            <p:cNvSpPr>
              <a:spLocks/>
            </p:cNvSpPr>
            <p:nvPr userDrawn="1"/>
          </p:nvSpPr>
          <p:spPr bwMode="auto">
            <a:xfrm flipH="1">
              <a:off x="9033872"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3" name="Freeform 29">
              <a:extLst>
                <a:ext uri="{FF2B5EF4-FFF2-40B4-BE49-F238E27FC236}">
                  <a16:creationId xmlns:a16="http://schemas.microsoft.com/office/drawing/2014/main" id="{CF0EE68E-6988-417D-8083-2C0439098FC6}"/>
                </a:ext>
              </a:extLst>
            </p:cNvPr>
            <p:cNvSpPr>
              <a:spLocks/>
            </p:cNvSpPr>
            <p:nvPr userDrawn="1"/>
          </p:nvSpPr>
          <p:spPr bwMode="auto">
            <a:xfrm flipH="1">
              <a:off x="8598148"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4" name="Freeform 31">
              <a:extLst>
                <a:ext uri="{FF2B5EF4-FFF2-40B4-BE49-F238E27FC236}">
                  <a16:creationId xmlns:a16="http://schemas.microsoft.com/office/drawing/2014/main" id="{5977FCAA-6899-4D75-8AB1-2624D81AD535}"/>
                </a:ext>
              </a:extLst>
            </p:cNvPr>
            <p:cNvSpPr>
              <a:spLocks/>
            </p:cNvSpPr>
            <p:nvPr userDrawn="1"/>
          </p:nvSpPr>
          <p:spPr bwMode="auto">
            <a:xfrm flipH="1">
              <a:off x="8705243"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5" name="Freeform 29">
              <a:extLst>
                <a:ext uri="{FF2B5EF4-FFF2-40B4-BE49-F238E27FC236}">
                  <a16:creationId xmlns:a16="http://schemas.microsoft.com/office/drawing/2014/main" id="{D2C1A5AD-A619-4253-B25B-CFBFB9DFD1D1}"/>
                </a:ext>
              </a:extLst>
            </p:cNvPr>
            <p:cNvSpPr>
              <a:spLocks/>
            </p:cNvSpPr>
            <p:nvPr userDrawn="1"/>
          </p:nvSpPr>
          <p:spPr bwMode="auto">
            <a:xfrm flipH="1">
              <a:off x="8269520"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6" name="Freeform 30">
              <a:extLst>
                <a:ext uri="{FF2B5EF4-FFF2-40B4-BE49-F238E27FC236}">
                  <a16:creationId xmlns:a16="http://schemas.microsoft.com/office/drawing/2014/main" id="{D3255226-FDF0-442E-B7DA-41DF04E84225}"/>
                </a:ext>
              </a:extLst>
            </p:cNvPr>
            <p:cNvSpPr>
              <a:spLocks/>
            </p:cNvSpPr>
            <p:nvPr userDrawn="1"/>
          </p:nvSpPr>
          <p:spPr bwMode="auto">
            <a:xfrm flipH="1">
              <a:off x="7943379"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7" name="Freeform 31">
              <a:extLst>
                <a:ext uri="{FF2B5EF4-FFF2-40B4-BE49-F238E27FC236}">
                  <a16:creationId xmlns:a16="http://schemas.microsoft.com/office/drawing/2014/main" id="{56F12368-9674-487C-AA80-7051B6041B44}"/>
                </a:ext>
              </a:extLst>
            </p:cNvPr>
            <p:cNvSpPr>
              <a:spLocks/>
            </p:cNvSpPr>
            <p:nvPr userDrawn="1"/>
          </p:nvSpPr>
          <p:spPr bwMode="auto">
            <a:xfrm flipH="1">
              <a:off x="8376614"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8" name="Freeform 32">
              <a:extLst>
                <a:ext uri="{FF2B5EF4-FFF2-40B4-BE49-F238E27FC236}">
                  <a16:creationId xmlns:a16="http://schemas.microsoft.com/office/drawing/2014/main" id="{711832B8-9449-4913-BC68-BB0BD02481DE}"/>
                </a:ext>
              </a:extLst>
            </p:cNvPr>
            <p:cNvSpPr>
              <a:spLocks/>
            </p:cNvSpPr>
            <p:nvPr userDrawn="1"/>
          </p:nvSpPr>
          <p:spPr bwMode="auto">
            <a:xfrm flipH="1">
              <a:off x="8050474"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29" name="Freeform 29">
              <a:extLst>
                <a:ext uri="{FF2B5EF4-FFF2-40B4-BE49-F238E27FC236}">
                  <a16:creationId xmlns:a16="http://schemas.microsoft.com/office/drawing/2014/main" id="{BC64ABF5-449B-4223-8659-3E32FE8DE0DE}"/>
                </a:ext>
              </a:extLst>
            </p:cNvPr>
            <p:cNvSpPr>
              <a:spLocks/>
            </p:cNvSpPr>
            <p:nvPr userDrawn="1"/>
          </p:nvSpPr>
          <p:spPr bwMode="auto">
            <a:xfrm flipH="1">
              <a:off x="7614751"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0" name="Freeform 30">
              <a:extLst>
                <a:ext uri="{FF2B5EF4-FFF2-40B4-BE49-F238E27FC236}">
                  <a16:creationId xmlns:a16="http://schemas.microsoft.com/office/drawing/2014/main" id="{D0386E01-BB64-4325-8B00-5C600DEEDACE}"/>
                </a:ext>
              </a:extLst>
            </p:cNvPr>
            <p:cNvSpPr>
              <a:spLocks/>
            </p:cNvSpPr>
            <p:nvPr userDrawn="1"/>
          </p:nvSpPr>
          <p:spPr bwMode="auto">
            <a:xfrm flipH="1">
              <a:off x="7288610"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1" name="Freeform 31">
              <a:extLst>
                <a:ext uri="{FF2B5EF4-FFF2-40B4-BE49-F238E27FC236}">
                  <a16:creationId xmlns:a16="http://schemas.microsoft.com/office/drawing/2014/main" id="{DBAF5DF2-1187-4DC5-921F-3D582C6F0BCA}"/>
                </a:ext>
              </a:extLst>
            </p:cNvPr>
            <p:cNvSpPr>
              <a:spLocks/>
            </p:cNvSpPr>
            <p:nvPr userDrawn="1"/>
          </p:nvSpPr>
          <p:spPr bwMode="auto">
            <a:xfrm flipH="1">
              <a:off x="7721846"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2" name="Freeform 32">
              <a:extLst>
                <a:ext uri="{FF2B5EF4-FFF2-40B4-BE49-F238E27FC236}">
                  <a16:creationId xmlns:a16="http://schemas.microsoft.com/office/drawing/2014/main" id="{BBF9735B-F5C8-4CF2-B2EE-C9FCF344D8BB}"/>
                </a:ext>
              </a:extLst>
            </p:cNvPr>
            <p:cNvSpPr>
              <a:spLocks/>
            </p:cNvSpPr>
            <p:nvPr userDrawn="1"/>
          </p:nvSpPr>
          <p:spPr bwMode="auto">
            <a:xfrm flipH="1">
              <a:off x="7395705"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3" name="Freeform 29">
              <a:extLst>
                <a:ext uri="{FF2B5EF4-FFF2-40B4-BE49-F238E27FC236}">
                  <a16:creationId xmlns:a16="http://schemas.microsoft.com/office/drawing/2014/main" id="{46F34481-AADE-476B-95C7-F05DD5C2D872}"/>
                </a:ext>
              </a:extLst>
            </p:cNvPr>
            <p:cNvSpPr>
              <a:spLocks/>
            </p:cNvSpPr>
            <p:nvPr userDrawn="1"/>
          </p:nvSpPr>
          <p:spPr bwMode="auto">
            <a:xfrm flipH="1">
              <a:off x="6959982"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4" name="Freeform 30">
              <a:extLst>
                <a:ext uri="{FF2B5EF4-FFF2-40B4-BE49-F238E27FC236}">
                  <a16:creationId xmlns:a16="http://schemas.microsoft.com/office/drawing/2014/main" id="{96C4BC29-4C4A-4077-8182-396DBB576B94}"/>
                </a:ext>
              </a:extLst>
            </p:cNvPr>
            <p:cNvSpPr>
              <a:spLocks/>
            </p:cNvSpPr>
            <p:nvPr userDrawn="1"/>
          </p:nvSpPr>
          <p:spPr bwMode="auto">
            <a:xfrm flipH="1">
              <a:off x="6633842"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5" name="Freeform 31">
              <a:extLst>
                <a:ext uri="{FF2B5EF4-FFF2-40B4-BE49-F238E27FC236}">
                  <a16:creationId xmlns:a16="http://schemas.microsoft.com/office/drawing/2014/main" id="{217570C4-36E4-4AA8-BFD0-1019A9231CC2}"/>
                </a:ext>
              </a:extLst>
            </p:cNvPr>
            <p:cNvSpPr>
              <a:spLocks/>
            </p:cNvSpPr>
            <p:nvPr userDrawn="1"/>
          </p:nvSpPr>
          <p:spPr bwMode="auto">
            <a:xfrm flipH="1">
              <a:off x="7067077"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6" name="Freeform 32">
              <a:extLst>
                <a:ext uri="{FF2B5EF4-FFF2-40B4-BE49-F238E27FC236}">
                  <a16:creationId xmlns:a16="http://schemas.microsoft.com/office/drawing/2014/main" id="{AAA2BEA2-D2FC-4C19-99F4-8DBCBF2A0B1D}"/>
                </a:ext>
              </a:extLst>
            </p:cNvPr>
            <p:cNvSpPr>
              <a:spLocks/>
            </p:cNvSpPr>
            <p:nvPr userDrawn="1"/>
          </p:nvSpPr>
          <p:spPr bwMode="auto">
            <a:xfrm flipH="1">
              <a:off x="6740936"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7" name="Freeform 29">
              <a:extLst>
                <a:ext uri="{FF2B5EF4-FFF2-40B4-BE49-F238E27FC236}">
                  <a16:creationId xmlns:a16="http://schemas.microsoft.com/office/drawing/2014/main" id="{E8C97EAE-833F-49B4-AEB5-3B929C844A8C}"/>
                </a:ext>
              </a:extLst>
            </p:cNvPr>
            <p:cNvSpPr>
              <a:spLocks/>
            </p:cNvSpPr>
            <p:nvPr userDrawn="1"/>
          </p:nvSpPr>
          <p:spPr bwMode="auto">
            <a:xfrm flipH="1">
              <a:off x="6305213"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8" name="Freeform 30">
              <a:extLst>
                <a:ext uri="{FF2B5EF4-FFF2-40B4-BE49-F238E27FC236}">
                  <a16:creationId xmlns:a16="http://schemas.microsoft.com/office/drawing/2014/main" id="{0550D09E-8869-4325-86CD-E108995DDBDA}"/>
                </a:ext>
              </a:extLst>
            </p:cNvPr>
            <p:cNvSpPr>
              <a:spLocks/>
            </p:cNvSpPr>
            <p:nvPr userDrawn="1"/>
          </p:nvSpPr>
          <p:spPr bwMode="auto">
            <a:xfrm flipH="1">
              <a:off x="5979072"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39" name="Freeform 31">
              <a:extLst>
                <a:ext uri="{FF2B5EF4-FFF2-40B4-BE49-F238E27FC236}">
                  <a16:creationId xmlns:a16="http://schemas.microsoft.com/office/drawing/2014/main" id="{A9AFA8E4-18B6-4581-845D-9F1336096470}"/>
                </a:ext>
              </a:extLst>
            </p:cNvPr>
            <p:cNvSpPr>
              <a:spLocks/>
            </p:cNvSpPr>
            <p:nvPr userDrawn="1"/>
          </p:nvSpPr>
          <p:spPr bwMode="auto">
            <a:xfrm flipH="1">
              <a:off x="6412308"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0" name="Freeform 32">
              <a:extLst>
                <a:ext uri="{FF2B5EF4-FFF2-40B4-BE49-F238E27FC236}">
                  <a16:creationId xmlns:a16="http://schemas.microsoft.com/office/drawing/2014/main" id="{6CAD8EC6-D576-46BF-B70A-9EBB15C8AB64}"/>
                </a:ext>
              </a:extLst>
            </p:cNvPr>
            <p:cNvSpPr>
              <a:spLocks/>
            </p:cNvSpPr>
            <p:nvPr userDrawn="1"/>
          </p:nvSpPr>
          <p:spPr bwMode="auto">
            <a:xfrm flipH="1">
              <a:off x="6086167"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1" name="Freeform 587">
              <a:extLst>
                <a:ext uri="{FF2B5EF4-FFF2-40B4-BE49-F238E27FC236}">
                  <a16:creationId xmlns:a16="http://schemas.microsoft.com/office/drawing/2014/main" id="{6FD8427B-CE40-4DD8-939B-2E18546C94B1}"/>
                </a:ext>
              </a:extLst>
            </p:cNvPr>
            <p:cNvSpPr>
              <a:spLocks/>
            </p:cNvSpPr>
            <p:nvPr userDrawn="1"/>
          </p:nvSpPr>
          <p:spPr bwMode="auto">
            <a:xfrm flipH="1">
              <a:off x="5650445"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2" name="Freeform 588">
              <a:extLst>
                <a:ext uri="{FF2B5EF4-FFF2-40B4-BE49-F238E27FC236}">
                  <a16:creationId xmlns:a16="http://schemas.microsoft.com/office/drawing/2014/main" id="{1B04A065-D77F-4A68-AEB5-3AEBC37AE9D9}"/>
                </a:ext>
              </a:extLst>
            </p:cNvPr>
            <p:cNvSpPr>
              <a:spLocks/>
            </p:cNvSpPr>
            <p:nvPr userDrawn="1"/>
          </p:nvSpPr>
          <p:spPr bwMode="auto">
            <a:xfrm flipH="1">
              <a:off x="5324303"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3" name="Freeform 589">
              <a:extLst>
                <a:ext uri="{FF2B5EF4-FFF2-40B4-BE49-F238E27FC236}">
                  <a16:creationId xmlns:a16="http://schemas.microsoft.com/office/drawing/2014/main" id="{44131293-3CDB-4ECB-98B7-B1224768E87F}"/>
                </a:ext>
              </a:extLst>
            </p:cNvPr>
            <p:cNvSpPr>
              <a:spLocks/>
            </p:cNvSpPr>
            <p:nvPr userDrawn="1"/>
          </p:nvSpPr>
          <p:spPr bwMode="auto">
            <a:xfrm flipH="1">
              <a:off x="5757539"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4" name="Freeform 590">
              <a:extLst>
                <a:ext uri="{FF2B5EF4-FFF2-40B4-BE49-F238E27FC236}">
                  <a16:creationId xmlns:a16="http://schemas.microsoft.com/office/drawing/2014/main" id="{ED8566A8-1CB8-47B1-814A-30A8D700A500}"/>
                </a:ext>
              </a:extLst>
            </p:cNvPr>
            <p:cNvSpPr>
              <a:spLocks/>
            </p:cNvSpPr>
            <p:nvPr userDrawn="1"/>
          </p:nvSpPr>
          <p:spPr bwMode="auto">
            <a:xfrm flipH="1">
              <a:off x="5431399" y="5724320"/>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5" name="Freeform 29">
              <a:extLst>
                <a:ext uri="{FF2B5EF4-FFF2-40B4-BE49-F238E27FC236}">
                  <a16:creationId xmlns:a16="http://schemas.microsoft.com/office/drawing/2014/main" id="{F106ACD6-8A0C-452C-9A2E-A34769866915}"/>
                </a:ext>
              </a:extLst>
            </p:cNvPr>
            <p:cNvSpPr>
              <a:spLocks/>
            </p:cNvSpPr>
            <p:nvPr userDrawn="1"/>
          </p:nvSpPr>
          <p:spPr bwMode="auto">
            <a:xfrm flipH="1">
              <a:off x="4995675"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6" name="Freeform 31">
              <a:extLst>
                <a:ext uri="{FF2B5EF4-FFF2-40B4-BE49-F238E27FC236}">
                  <a16:creationId xmlns:a16="http://schemas.microsoft.com/office/drawing/2014/main" id="{D7BB2413-B04D-4328-872C-0F581970589E}"/>
                </a:ext>
              </a:extLst>
            </p:cNvPr>
            <p:cNvSpPr>
              <a:spLocks/>
            </p:cNvSpPr>
            <p:nvPr userDrawn="1"/>
          </p:nvSpPr>
          <p:spPr bwMode="auto">
            <a:xfrm flipH="1">
              <a:off x="5102769" y="5724320"/>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5" name="Freeform 29">
              <a:extLst>
                <a:ext uri="{FF2B5EF4-FFF2-40B4-BE49-F238E27FC236}">
                  <a16:creationId xmlns:a16="http://schemas.microsoft.com/office/drawing/2014/main" id="{63FBF41C-AEB3-4046-A826-595978A1D058}"/>
                </a:ext>
              </a:extLst>
            </p:cNvPr>
            <p:cNvSpPr>
              <a:spLocks/>
            </p:cNvSpPr>
            <p:nvPr userDrawn="1"/>
          </p:nvSpPr>
          <p:spPr bwMode="auto">
            <a:xfrm flipH="1">
              <a:off x="4667048"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6" name="Freeform 30">
              <a:extLst>
                <a:ext uri="{FF2B5EF4-FFF2-40B4-BE49-F238E27FC236}">
                  <a16:creationId xmlns:a16="http://schemas.microsoft.com/office/drawing/2014/main" id="{9122AE30-BACF-4CCD-9B07-5CE73BF3877F}"/>
                </a:ext>
              </a:extLst>
            </p:cNvPr>
            <p:cNvSpPr>
              <a:spLocks/>
            </p:cNvSpPr>
            <p:nvPr userDrawn="1"/>
          </p:nvSpPr>
          <p:spPr bwMode="auto">
            <a:xfrm flipH="1">
              <a:off x="4340907"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7" name="Freeform 31">
              <a:extLst>
                <a:ext uri="{FF2B5EF4-FFF2-40B4-BE49-F238E27FC236}">
                  <a16:creationId xmlns:a16="http://schemas.microsoft.com/office/drawing/2014/main" id="{2BC13C36-EDC8-446A-8384-E3A8538FA7E9}"/>
                </a:ext>
              </a:extLst>
            </p:cNvPr>
            <p:cNvSpPr>
              <a:spLocks/>
            </p:cNvSpPr>
            <p:nvPr userDrawn="1"/>
          </p:nvSpPr>
          <p:spPr bwMode="auto">
            <a:xfrm flipH="1">
              <a:off x="4774142"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8" name="Freeform 32">
              <a:extLst>
                <a:ext uri="{FF2B5EF4-FFF2-40B4-BE49-F238E27FC236}">
                  <a16:creationId xmlns:a16="http://schemas.microsoft.com/office/drawing/2014/main" id="{D7AA2B38-1811-47A6-AEA8-A6C69DAE3632}"/>
                </a:ext>
              </a:extLst>
            </p:cNvPr>
            <p:cNvSpPr>
              <a:spLocks/>
            </p:cNvSpPr>
            <p:nvPr userDrawn="1"/>
          </p:nvSpPr>
          <p:spPr bwMode="auto">
            <a:xfrm flipH="1">
              <a:off x="4448001"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89" name="Freeform 29">
              <a:extLst>
                <a:ext uri="{FF2B5EF4-FFF2-40B4-BE49-F238E27FC236}">
                  <a16:creationId xmlns:a16="http://schemas.microsoft.com/office/drawing/2014/main" id="{7F56B87E-4822-4DEB-AD21-D72B4C92F329}"/>
                </a:ext>
              </a:extLst>
            </p:cNvPr>
            <p:cNvSpPr>
              <a:spLocks/>
            </p:cNvSpPr>
            <p:nvPr userDrawn="1"/>
          </p:nvSpPr>
          <p:spPr bwMode="auto">
            <a:xfrm flipH="1">
              <a:off x="4012278"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0" name="Freeform 30">
              <a:extLst>
                <a:ext uri="{FF2B5EF4-FFF2-40B4-BE49-F238E27FC236}">
                  <a16:creationId xmlns:a16="http://schemas.microsoft.com/office/drawing/2014/main" id="{148BD1A7-F4DB-4E65-A923-A25E0DF9B28E}"/>
                </a:ext>
              </a:extLst>
            </p:cNvPr>
            <p:cNvSpPr>
              <a:spLocks/>
            </p:cNvSpPr>
            <p:nvPr userDrawn="1"/>
          </p:nvSpPr>
          <p:spPr bwMode="auto">
            <a:xfrm flipH="1">
              <a:off x="3686138"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1" name="Freeform 31">
              <a:extLst>
                <a:ext uri="{FF2B5EF4-FFF2-40B4-BE49-F238E27FC236}">
                  <a16:creationId xmlns:a16="http://schemas.microsoft.com/office/drawing/2014/main" id="{9BCBF8E9-7DB4-4612-9579-AC569187C9F5}"/>
                </a:ext>
              </a:extLst>
            </p:cNvPr>
            <p:cNvSpPr>
              <a:spLocks/>
            </p:cNvSpPr>
            <p:nvPr userDrawn="1"/>
          </p:nvSpPr>
          <p:spPr bwMode="auto">
            <a:xfrm flipH="1">
              <a:off x="4119373"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2" name="Freeform 32">
              <a:extLst>
                <a:ext uri="{FF2B5EF4-FFF2-40B4-BE49-F238E27FC236}">
                  <a16:creationId xmlns:a16="http://schemas.microsoft.com/office/drawing/2014/main" id="{88034BA7-AB65-4694-A441-5ABD835443EF}"/>
                </a:ext>
              </a:extLst>
            </p:cNvPr>
            <p:cNvSpPr>
              <a:spLocks/>
            </p:cNvSpPr>
            <p:nvPr userDrawn="1"/>
          </p:nvSpPr>
          <p:spPr bwMode="auto">
            <a:xfrm flipH="1">
              <a:off x="3793231"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3" name="Freeform 29">
              <a:extLst>
                <a:ext uri="{FF2B5EF4-FFF2-40B4-BE49-F238E27FC236}">
                  <a16:creationId xmlns:a16="http://schemas.microsoft.com/office/drawing/2014/main" id="{7EBC240C-323B-4BA3-8164-D69728567559}"/>
                </a:ext>
              </a:extLst>
            </p:cNvPr>
            <p:cNvSpPr>
              <a:spLocks/>
            </p:cNvSpPr>
            <p:nvPr userDrawn="1"/>
          </p:nvSpPr>
          <p:spPr bwMode="auto">
            <a:xfrm flipH="1">
              <a:off x="3357510"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4" name="Freeform 30">
              <a:extLst>
                <a:ext uri="{FF2B5EF4-FFF2-40B4-BE49-F238E27FC236}">
                  <a16:creationId xmlns:a16="http://schemas.microsoft.com/office/drawing/2014/main" id="{24A0EAE1-0284-47CE-A39A-3AF503AE18B8}"/>
                </a:ext>
              </a:extLst>
            </p:cNvPr>
            <p:cNvSpPr>
              <a:spLocks/>
            </p:cNvSpPr>
            <p:nvPr userDrawn="1"/>
          </p:nvSpPr>
          <p:spPr bwMode="auto">
            <a:xfrm flipH="1">
              <a:off x="3031369"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5" name="Freeform 31">
              <a:extLst>
                <a:ext uri="{FF2B5EF4-FFF2-40B4-BE49-F238E27FC236}">
                  <a16:creationId xmlns:a16="http://schemas.microsoft.com/office/drawing/2014/main" id="{61BB443E-D8F0-4D82-99A9-CA1FB7C4E00E}"/>
                </a:ext>
              </a:extLst>
            </p:cNvPr>
            <p:cNvSpPr>
              <a:spLocks/>
            </p:cNvSpPr>
            <p:nvPr userDrawn="1"/>
          </p:nvSpPr>
          <p:spPr bwMode="auto">
            <a:xfrm flipH="1">
              <a:off x="3464604"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6" name="Freeform 32">
              <a:extLst>
                <a:ext uri="{FF2B5EF4-FFF2-40B4-BE49-F238E27FC236}">
                  <a16:creationId xmlns:a16="http://schemas.microsoft.com/office/drawing/2014/main" id="{5642677F-134C-4D89-B5B4-D5AE60337D21}"/>
                </a:ext>
              </a:extLst>
            </p:cNvPr>
            <p:cNvSpPr>
              <a:spLocks/>
            </p:cNvSpPr>
            <p:nvPr userDrawn="1"/>
          </p:nvSpPr>
          <p:spPr bwMode="auto">
            <a:xfrm flipH="1">
              <a:off x="3138464"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7" name="Freeform 29">
              <a:extLst>
                <a:ext uri="{FF2B5EF4-FFF2-40B4-BE49-F238E27FC236}">
                  <a16:creationId xmlns:a16="http://schemas.microsoft.com/office/drawing/2014/main" id="{2FF181D4-C7D1-47ED-8B83-C171872939D1}"/>
                </a:ext>
              </a:extLst>
            </p:cNvPr>
            <p:cNvSpPr>
              <a:spLocks/>
            </p:cNvSpPr>
            <p:nvPr userDrawn="1"/>
          </p:nvSpPr>
          <p:spPr bwMode="auto">
            <a:xfrm flipH="1">
              <a:off x="2702740"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8" name="Freeform 30">
              <a:extLst>
                <a:ext uri="{FF2B5EF4-FFF2-40B4-BE49-F238E27FC236}">
                  <a16:creationId xmlns:a16="http://schemas.microsoft.com/office/drawing/2014/main" id="{B1448889-2EB5-4CFF-A526-397C04A76F29}"/>
                </a:ext>
              </a:extLst>
            </p:cNvPr>
            <p:cNvSpPr>
              <a:spLocks/>
            </p:cNvSpPr>
            <p:nvPr userDrawn="1"/>
          </p:nvSpPr>
          <p:spPr bwMode="auto">
            <a:xfrm flipH="1">
              <a:off x="2376599"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199" name="Freeform 31">
              <a:extLst>
                <a:ext uri="{FF2B5EF4-FFF2-40B4-BE49-F238E27FC236}">
                  <a16:creationId xmlns:a16="http://schemas.microsoft.com/office/drawing/2014/main" id="{ACF26832-7C8D-4682-A2C7-D65C9627112B}"/>
                </a:ext>
              </a:extLst>
            </p:cNvPr>
            <p:cNvSpPr>
              <a:spLocks/>
            </p:cNvSpPr>
            <p:nvPr userDrawn="1"/>
          </p:nvSpPr>
          <p:spPr bwMode="auto">
            <a:xfrm flipH="1">
              <a:off x="2809836"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0" name="Freeform 32">
              <a:extLst>
                <a:ext uri="{FF2B5EF4-FFF2-40B4-BE49-F238E27FC236}">
                  <a16:creationId xmlns:a16="http://schemas.microsoft.com/office/drawing/2014/main" id="{A7B707C2-3B30-4325-916A-C035BA66E052}"/>
                </a:ext>
              </a:extLst>
            </p:cNvPr>
            <p:cNvSpPr>
              <a:spLocks/>
            </p:cNvSpPr>
            <p:nvPr userDrawn="1"/>
          </p:nvSpPr>
          <p:spPr bwMode="auto">
            <a:xfrm flipH="1">
              <a:off x="2483694"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1" name="Freeform 447">
              <a:extLst>
                <a:ext uri="{FF2B5EF4-FFF2-40B4-BE49-F238E27FC236}">
                  <a16:creationId xmlns:a16="http://schemas.microsoft.com/office/drawing/2014/main" id="{B5707B81-2347-40FB-84BF-AEB5490F300F}"/>
                </a:ext>
              </a:extLst>
            </p:cNvPr>
            <p:cNvSpPr>
              <a:spLocks/>
            </p:cNvSpPr>
            <p:nvPr userDrawn="1"/>
          </p:nvSpPr>
          <p:spPr bwMode="auto">
            <a:xfrm flipH="1">
              <a:off x="2047972"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2" name="Freeform 448">
              <a:extLst>
                <a:ext uri="{FF2B5EF4-FFF2-40B4-BE49-F238E27FC236}">
                  <a16:creationId xmlns:a16="http://schemas.microsoft.com/office/drawing/2014/main" id="{EDFB3693-1210-41B0-AD66-C0EAE648E186}"/>
                </a:ext>
              </a:extLst>
            </p:cNvPr>
            <p:cNvSpPr>
              <a:spLocks/>
            </p:cNvSpPr>
            <p:nvPr userDrawn="1"/>
          </p:nvSpPr>
          <p:spPr bwMode="auto">
            <a:xfrm flipH="1">
              <a:off x="1721830"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3" name="Freeform 449">
              <a:extLst>
                <a:ext uri="{FF2B5EF4-FFF2-40B4-BE49-F238E27FC236}">
                  <a16:creationId xmlns:a16="http://schemas.microsoft.com/office/drawing/2014/main" id="{21E3AC9C-D382-47FB-BE24-2BF4044A3E8F}"/>
                </a:ext>
              </a:extLst>
            </p:cNvPr>
            <p:cNvSpPr>
              <a:spLocks/>
            </p:cNvSpPr>
            <p:nvPr userDrawn="1"/>
          </p:nvSpPr>
          <p:spPr bwMode="auto">
            <a:xfrm flipH="1">
              <a:off x="2155066"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4" name="Freeform 450">
              <a:extLst>
                <a:ext uri="{FF2B5EF4-FFF2-40B4-BE49-F238E27FC236}">
                  <a16:creationId xmlns:a16="http://schemas.microsoft.com/office/drawing/2014/main" id="{4C88C642-8E68-4914-B1A4-98DDDF3D248F}"/>
                </a:ext>
              </a:extLst>
            </p:cNvPr>
            <p:cNvSpPr>
              <a:spLocks/>
            </p:cNvSpPr>
            <p:nvPr userDrawn="1"/>
          </p:nvSpPr>
          <p:spPr bwMode="auto">
            <a:xfrm flipH="1">
              <a:off x="1828926"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5" name="Freeform 29">
              <a:extLst>
                <a:ext uri="{FF2B5EF4-FFF2-40B4-BE49-F238E27FC236}">
                  <a16:creationId xmlns:a16="http://schemas.microsoft.com/office/drawing/2014/main" id="{3B7262F5-655D-4CF0-8D93-A07F9E6202FB}"/>
                </a:ext>
              </a:extLst>
            </p:cNvPr>
            <p:cNvSpPr>
              <a:spLocks/>
            </p:cNvSpPr>
            <p:nvPr userDrawn="1"/>
          </p:nvSpPr>
          <p:spPr bwMode="auto">
            <a:xfrm flipH="1">
              <a:off x="1393203"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6" name="Freeform 31">
              <a:extLst>
                <a:ext uri="{FF2B5EF4-FFF2-40B4-BE49-F238E27FC236}">
                  <a16:creationId xmlns:a16="http://schemas.microsoft.com/office/drawing/2014/main" id="{2E7DA8FB-4D80-45CD-B2E7-59776911A2F9}"/>
                </a:ext>
              </a:extLst>
            </p:cNvPr>
            <p:cNvSpPr>
              <a:spLocks/>
            </p:cNvSpPr>
            <p:nvPr userDrawn="1"/>
          </p:nvSpPr>
          <p:spPr bwMode="auto">
            <a:xfrm flipH="1">
              <a:off x="1500297"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7" name="Freeform 29">
              <a:extLst>
                <a:ext uri="{FF2B5EF4-FFF2-40B4-BE49-F238E27FC236}">
                  <a16:creationId xmlns:a16="http://schemas.microsoft.com/office/drawing/2014/main" id="{4B93FA50-2829-4B7C-9A02-57F45E9EC2C7}"/>
                </a:ext>
              </a:extLst>
            </p:cNvPr>
            <p:cNvSpPr>
              <a:spLocks/>
            </p:cNvSpPr>
            <p:nvPr userDrawn="1"/>
          </p:nvSpPr>
          <p:spPr bwMode="auto">
            <a:xfrm flipH="1">
              <a:off x="1064575"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8" name="Freeform 30">
              <a:extLst>
                <a:ext uri="{FF2B5EF4-FFF2-40B4-BE49-F238E27FC236}">
                  <a16:creationId xmlns:a16="http://schemas.microsoft.com/office/drawing/2014/main" id="{36F8BAF9-9F80-45F2-BD7C-9503AEBA09A8}"/>
                </a:ext>
              </a:extLst>
            </p:cNvPr>
            <p:cNvSpPr>
              <a:spLocks/>
            </p:cNvSpPr>
            <p:nvPr userDrawn="1"/>
          </p:nvSpPr>
          <p:spPr bwMode="auto">
            <a:xfrm flipH="1">
              <a:off x="738433"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09" name="Freeform 31">
              <a:extLst>
                <a:ext uri="{FF2B5EF4-FFF2-40B4-BE49-F238E27FC236}">
                  <a16:creationId xmlns:a16="http://schemas.microsoft.com/office/drawing/2014/main" id="{8BB9088D-8A28-43F2-9C65-4BC5D5117CF2}"/>
                </a:ext>
              </a:extLst>
            </p:cNvPr>
            <p:cNvSpPr>
              <a:spLocks/>
            </p:cNvSpPr>
            <p:nvPr userDrawn="1"/>
          </p:nvSpPr>
          <p:spPr bwMode="auto">
            <a:xfrm flipH="1">
              <a:off x="1171668"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0" name="Freeform 32">
              <a:extLst>
                <a:ext uri="{FF2B5EF4-FFF2-40B4-BE49-F238E27FC236}">
                  <a16:creationId xmlns:a16="http://schemas.microsoft.com/office/drawing/2014/main" id="{2A1860C0-E052-4551-B0A4-9FCD86C5B0A3}"/>
                </a:ext>
              </a:extLst>
            </p:cNvPr>
            <p:cNvSpPr>
              <a:spLocks/>
            </p:cNvSpPr>
            <p:nvPr userDrawn="1"/>
          </p:nvSpPr>
          <p:spPr bwMode="auto">
            <a:xfrm flipH="1">
              <a:off x="845528"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1" name="Freeform 29">
              <a:extLst>
                <a:ext uri="{FF2B5EF4-FFF2-40B4-BE49-F238E27FC236}">
                  <a16:creationId xmlns:a16="http://schemas.microsoft.com/office/drawing/2014/main" id="{EACDC31D-CF23-461A-8CA5-E7A173E44353}"/>
                </a:ext>
              </a:extLst>
            </p:cNvPr>
            <p:cNvSpPr>
              <a:spLocks/>
            </p:cNvSpPr>
            <p:nvPr userDrawn="1"/>
          </p:nvSpPr>
          <p:spPr bwMode="auto">
            <a:xfrm flipH="1">
              <a:off x="409805"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2" name="Freeform 30">
              <a:extLst>
                <a:ext uri="{FF2B5EF4-FFF2-40B4-BE49-F238E27FC236}">
                  <a16:creationId xmlns:a16="http://schemas.microsoft.com/office/drawing/2014/main" id="{A80DB1DC-E6EE-402A-AD77-948CFACF1CDE}"/>
                </a:ext>
              </a:extLst>
            </p:cNvPr>
            <p:cNvSpPr>
              <a:spLocks/>
            </p:cNvSpPr>
            <p:nvPr userDrawn="1"/>
          </p:nvSpPr>
          <p:spPr bwMode="auto">
            <a:xfrm flipH="1">
              <a:off x="83664" y="5728051"/>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3" name="Freeform 31">
              <a:extLst>
                <a:ext uri="{FF2B5EF4-FFF2-40B4-BE49-F238E27FC236}">
                  <a16:creationId xmlns:a16="http://schemas.microsoft.com/office/drawing/2014/main" id="{AF79D9E3-AF8D-4346-B927-CBB14C23873C}"/>
                </a:ext>
              </a:extLst>
            </p:cNvPr>
            <p:cNvSpPr>
              <a:spLocks/>
            </p:cNvSpPr>
            <p:nvPr userDrawn="1"/>
          </p:nvSpPr>
          <p:spPr bwMode="auto">
            <a:xfrm flipH="1">
              <a:off x="516899" y="5724319"/>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214" name="Freeform 32">
              <a:extLst>
                <a:ext uri="{FF2B5EF4-FFF2-40B4-BE49-F238E27FC236}">
                  <a16:creationId xmlns:a16="http://schemas.microsoft.com/office/drawing/2014/main" id="{B1E0B898-03AA-4946-8793-2B6BD79C7003}"/>
                </a:ext>
              </a:extLst>
            </p:cNvPr>
            <p:cNvSpPr>
              <a:spLocks/>
            </p:cNvSpPr>
            <p:nvPr userDrawn="1"/>
          </p:nvSpPr>
          <p:spPr bwMode="auto">
            <a:xfrm flipH="1">
              <a:off x="190758" y="5724319"/>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6" name="Group 1815">
            <a:extLst>
              <a:ext uri="{FF2B5EF4-FFF2-40B4-BE49-F238E27FC236}">
                <a16:creationId xmlns:a16="http://schemas.microsoft.com/office/drawing/2014/main" id="{2664D0B0-09D6-4FA8-82F9-5E73C364D9F6}"/>
              </a:ext>
            </a:extLst>
          </p:cNvPr>
          <p:cNvGrpSpPr/>
          <p:nvPr userDrawn="1"/>
        </p:nvGrpSpPr>
        <p:grpSpPr>
          <a:xfrm>
            <a:off x="85341" y="4425733"/>
            <a:ext cx="12250686" cy="180153"/>
            <a:chOff x="83663" y="4268156"/>
            <a:chExt cx="12009863" cy="176637"/>
          </a:xfrm>
        </p:grpSpPr>
        <p:sp>
          <p:nvSpPr>
            <p:cNvPr id="1439" name="Freeform 29">
              <a:extLst>
                <a:ext uri="{FF2B5EF4-FFF2-40B4-BE49-F238E27FC236}">
                  <a16:creationId xmlns:a16="http://schemas.microsoft.com/office/drawing/2014/main" id="{338F2019-30B7-4940-A78F-943E9FC2B97A}"/>
                </a:ext>
              </a:extLst>
            </p:cNvPr>
            <p:cNvSpPr>
              <a:spLocks/>
            </p:cNvSpPr>
            <p:nvPr userDrawn="1"/>
          </p:nvSpPr>
          <p:spPr bwMode="auto">
            <a:xfrm>
              <a:off x="305196"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0" name="Freeform 30">
              <a:extLst>
                <a:ext uri="{FF2B5EF4-FFF2-40B4-BE49-F238E27FC236}">
                  <a16:creationId xmlns:a16="http://schemas.microsoft.com/office/drawing/2014/main" id="{A9F8DAD2-3476-42FF-ACE8-7A8E99630103}"/>
                </a:ext>
              </a:extLst>
            </p:cNvPr>
            <p:cNvSpPr>
              <a:spLocks/>
            </p:cNvSpPr>
            <p:nvPr userDrawn="1"/>
          </p:nvSpPr>
          <p:spPr bwMode="auto">
            <a:xfrm>
              <a:off x="631337"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1" name="Freeform 31">
              <a:extLst>
                <a:ext uri="{FF2B5EF4-FFF2-40B4-BE49-F238E27FC236}">
                  <a16:creationId xmlns:a16="http://schemas.microsoft.com/office/drawing/2014/main" id="{9681D8EC-C42F-4FB2-A598-A7D236B59D1A}"/>
                </a:ext>
              </a:extLst>
            </p:cNvPr>
            <p:cNvSpPr>
              <a:spLocks/>
            </p:cNvSpPr>
            <p:nvPr userDrawn="1"/>
          </p:nvSpPr>
          <p:spPr bwMode="auto">
            <a:xfrm>
              <a:off x="83663"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2" name="Freeform 32">
              <a:extLst>
                <a:ext uri="{FF2B5EF4-FFF2-40B4-BE49-F238E27FC236}">
                  <a16:creationId xmlns:a16="http://schemas.microsoft.com/office/drawing/2014/main" id="{24A63BF5-FA4A-40E3-B7C1-C198B848AD37}"/>
                </a:ext>
              </a:extLst>
            </p:cNvPr>
            <p:cNvSpPr>
              <a:spLocks/>
            </p:cNvSpPr>
            <p:nvPr userDrawn="1"/>
          </p:nvSpPr>
          <p:spPr bwMode="auto">
            <a:xfrm>
              <a:off x="412290"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3" name="Freeform 29">
              <a:extLst>
                <a:ext uri="{FF2B5EF4-FFF2-40B4-BE49-F238E27FC236}">
                  <a16:creationId xmlns:a16="http://schemas.microsoft.com/office/drawing/2014/main" id="{0189455C-E4C5-4047-8F26-FC04229915C5}"/>
                </a:ext>
              </a:extLst>
            </p:cNvPr>
            <p:cNvSpPr>
              <a:spLocks/>
            </p:cNvSpPr>
            <p:nvPr userDrawn="1"/>
          </p:nvSpPr>
          <p:spPr bwMode="auto">
            <a:xfrm>
              <a:off x="959966"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4" name="Freeform 30">
              <a:extLst>
                <a:ext uri="{FF2B5EF4-FFF2-40B4-BE49-F238E27FC236}">
                  <a16:creationId xmlns:a16="http://schemas.microsoft.com/office/drawing/2014/main" id="{A670E9A0-4F94-4CC5-B60F-C2D1557424FF}"/>
                </a:ext>
              </a:extLst>
            </p:cNvPr>
            <p:cNvSpPr>
              <a:spLocks/>
            </p:cNvSpPr>
            <p:nvPr userDrawn="1"/>
          </p:nvSpPr>
          <p:spPr bwMode="auto">
            <a:xfrm>
              <a:off x="1286106"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5" name="Freeform 31">
              <a:extLst>
                <a:ext uri="{FF2B5EF4-FFF2-40B4-BE49-F238E27FC236}">
                  <a16:creationId xmlns:a16="http://schemas.microsoft.com/office/drawing/2014/main" id="{E336D6CE-6654-46BC-B8A9-6398208B164F}"/>
                </a:ext>
              </a:extLst>
            </p:cNvPr>
            <p:cNvSpPr>
              <a:spLocks/>
            </p:cNvSpPr>
            <p:nvPr userDrawn="1"/>
          </p:nvSpPr>
          <p:spPr bwMode="auto">
            <a:xfrm>
              <a:off x="738432"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6" name="Freeform 32">
              <a:extLst>
                <a:ext uri="{FF2B5EF4-FFF2-40B4-BE49-F238E27FC236}">
                  <a16:creationId xmlns:a16="http://schemas.microsoft.com/office/drawing/2014/main" id="{2C1E14D6-7B7C-4DC4-9C71-DEB9CDCC6A26}"/>
                </a:ext>
              </a:extLst>
            </p:cNvPr>
            <p:cNvSpPr>
              <a:spLocks/>
            </p:cNvSpPr>
            <p:nvPr userDrawn="1"/>
          </p:nvSpPr>
          <p:spPr bwMode="auto">
            <a:xfrm>
              <a:off x="1067060"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7" name="Freeform 29">
              <a:extLst>
                <a:ext uri="{FF2B5EF4-FFF2-40B4-BE49-F238E27FC236}">
                  <a16:creationId xmlns:a16="http://schemas.microsoft.com/office/drawing/2014/main" id="{E54D5085-E3BB-4802-9D55-A8A025BA9E7A}"/>
                </a:ext>
              </a:extLst>
            </p:cNvPr>
            <p:cNvSpPr>
              <a:spLocks/>
            </p:cNvSpPr>
            <p:nvPr userDrawn="1"/>
          </p:nvSpPr>
          <p:spPr bwMode="auto">
            <a:xfrm>
              <a:off x="1614734"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8" name="Freeform 30">
              <a:extLst>
                <a:ext uri="{FF2B5EF4-FFF2-40B4-BE49-F238E27FC236}">
                  <a16:creationId xmlns:a16="http://schemas.microsoft.com/office/drawing/2014/main" id="{CFE93082-32AA-428C-845E-3B01F1557533}"/>
                </a:ext>
              </a:extLst>
            </p:cNvPr>
            <p:cNvSpPr>
              <a:spLocks/>
            </p:cNvSpPr>
            <p:nvPr userDrawn="1"/>
          </p:nvSpPr>
          <p:spPr bwMode="auto">
            <a:xfrm>
              <a:off x="1940875"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49" name="Freeform 31">
              <a:extLst>
                <a:ext uri="{FF2B5EF4-FFF2-40B4-BE49-F238E27FC236}">
                  <a16:creationId xmlns:a16="http://schemas.microsoft.com/office/drawing/2014/main" id="{04F2075C-F771-4B38-8AA6-19DFF6DA3163}"/>
                </a:ext>
              </a:extLst>
            </p:cNvPr>
            <p:cNvSpPr>
              <a:spLocks/>
            </p:cNvSpPr>
            <p:nvPr userDrawn="1"/>
          </p:nvSpPr>
          <p:spPr bwMode="auto">
            <a:xfrm>
              <a:off x="1393201"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0" name="Freeform 32">
              <a:extLst>
                <a:ext uri="{FF2B5EF4-FFF2-40B4-BE49-F238E27FC236}">
                  <a16:creationId xmlns:a16="http://schemas.microsoft.com/office/drawing/2014/main" id="{15626077-0892-4F56-9E9A-A91CAFC84CF9}"/>
                </a:ext>
              </a:extLst>
            </p:cNvPr>
            <p:cNvSpPr>
              <a:spLocks/>
            </p:cNvSpPr>
            <p:nvPr userDrawn="1"/>
          </p:nvSpPr>
          <p:spPr bwMode="auto">
            <a:xfrm>
              <a:off x="1721829"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1" name="Freeform 29">
              <a:extLst>
                <a:ext uri="{FF2B5EF4-FFF2-40B4-BE49-F238E27FC236}">
                  <a16:creationId xmlns:a16="http://schemas.microsoft.com/office/drawing/2014/main" id="{DA548E9E-2CBC-4D21-AF0B-BE2CBB268B53}"/>
                </a:ext>
              </a:extLst>
            </p:cNvPr>
            <p:cNvSpPr>
              <a:spLocks/>
            </p:cNvSpPr>
            <p:nvPr userDrawn="1"/>
          </p:nvSpPr>
          <p:spPr bwMode="auto">
            <a:xfrm>
              <a:off x="2269503"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2" name="Freeform 30">
              <a:extLst>
                <a:ext uri="{FF2B5EF4-FFF2-40B4-BE49-F238E27FC236}">
                  <a16:creationId xmlns:a16="http://schemas.microsoft.com/office/drawing/2014/main" id="{6E8B55B4-4C66-411A-9C93-29B6E763ACAB}"/>
                </a:ext>
              </a:extLst>
            </p:cNvPr>
            <p:cNvSpPr>
              <a:spLocks/>
            </p:cNvSpPr>
            <p:nvPr userDrawn="1"/>
          </p:nvSpPr>
          <p:spPr bwMode="auto">
            <a:xfrm>
              <a:off x="2595644"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3" name="Freeform 31">
              <a:extLst>
                <a:ext uri="{FF2B5EF4-FFF2-40B4-BE49-F238E27FC236}">
                  <a16:creationId xmlns:a16="http://schemas.microsoft.com/office/drawing/2014/main" id="{7433CDB3-2ACF-4924-91A9-800FF65DA681}"/>
                </a:ext>
              </a:extLst>
            </p:cNvPr>
            <p:cNvSpPr>
              <a:spLocks/>
            </p:cNvSpPr>
            <p:nvPr userDrawn="1"/>
          </p:nvSpPr>
          <p:spPr bwMode="auto">
            <a:xfrm>
              <a:off x="2047969"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4" name="Freeform 32">
              <a:extLst>
                <a:ext uri="{FF2B5EF4-FFF2-40B4-BE49-F238E27FC236}">
                  <a16:creationId xmlns:a16="http://schemas.microsoft.com/office/drawing/2014/main" id="{F533035C-8739-479E-BF14-00C92FDC893A}"/>
                </a:ext>
              </a:extLst>
            </p:cNvPr>
            <p:cNvSpPr>
              <a:spLocks/>
            </p:cNvSpPr>
            <p:nvPr userDrawn="1"/>
          </p:nvSpPr>
          <p:spPr bwMode="auto">
            <a:xfrm>
              <a:off x="2376598"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5" name="Freeform 477">
              <a:extLst>
                <a:ext uri="{FF2B5EF4-FFF2-40B4-BE49-F238E27FC236}">
                  <a16:creationId xmlns:a16="http://schemas.microsoft.com/office/drawing/2014/main" id="{7A45CC5D-8BC5-41BD-8D1B-7973FE3A9ABF}"/>
                </a:ext>
              </a:extLst>
            </p:cNvPr>
            <p:cNvSpPr>
              <a:spLocks/>
            </p:cNvSpPr>
            <p:nvPr userDrawn="1"/>
          </p:nvSpPr>
          <p:spPr bwMode="auto">
            <a:xfrm>
              <a:off x="2924272"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6" name="Freeform 478">
              <a:extLst>
                <a:ext uri="{FF2B5EF4-FFF2-40B4-BE49-F238E27FC236}">
                  <a16:creationId xmlns:a16="http://schemas.microsoft.com/office/drawing/2014/main" id="{246A887A-2A17-4D09-A6CB-9106C899CA7D}"/>
                </a:ext>
              </a:extLst>
            </p:cNvPr>
            <p:cNvSpPr>
              <a:spLocks/>
            </p:cNvSpPr>
            <p:nvPr userDrawn="1"/>
          </p:nvSpPr>
          <p:spPr bwMode="auto">
            <a:xfrm>
              <a:off x="3250413"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7" name="Freeform 479">
              <a:extLst>
                <a:ext uri="{FF2B5EF4-FFF2-40B4-BE49-F238E27FC236}">
                  <a16:creationId xmlns:a16="http://schemas.microsoft.com/office/drawing/2014/main" id="{E4865FF5-56B9-4618-B1C1-604520E2B6A3}"/>
                </a:ext>
              </a:extLst>
            </p:cNvPr>
            <p:cNvSpPr>
              <a:spLocks/>
            </p:cNvSpPr>
            <p:nvPr userDrawn="1"/>
          </p:nvSpPr>
          <p:spPr bwMode="auto">
            <a:xfrm>
              <a:off x="2702739"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8" name="Freeform 480">
              <a:extLst>
                <a:ext uri="{FF2B5EF4-FFF2-40B4-BE49-F238E27FC236}">
                  <a16:creationId xmlns:a16="http://schemas.microsoft.com/office/drawing/2014/main" id="{D66DFE4A-CD08-4133-B866-22E5E3D11986}"/>
                </a:ext>
              </a:extLst>
            </p:cNvPr>
            <p:cNvSpPr>
              <a:spLocks/>
            </p:cNvSpPr>
            <p:nvPr userDrawn="1"/>
          </p:nvSpPr>
          <p:spPr bwMode="auto">
            <a:xfrm>
              <a:off x="3031366"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59" name="Freeform 29">
              <a:extLst>
                <a:ext uri="{FF2B5EF4-FFF2-40B4-BE49-F238E27FC236}">
                  <a16:creationId xmlns:a16="http://schemas.microsoft.com/office/drawing/2014/main" id="{78D81E66-FEA8-4693-A372-72256233F420}"/>
                </a:ext>
              </a:extLst>
            </p:cNvPr>
            <p:cNvSpPr>
              <a:spLocks/>
            </p:cNvSpPr>
            <p:nvPr userDrawn="1"/>
          </p:nvSpPr>
          <p:spPr bwMode="auto">
            <a:xfrm>
              <a:off x="3579042"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0" name="Freeform 31">
              <a:extLst>
                <a:ext uri="{FF2B5EF4-FFF2-40B4-BE49-F238E27FC236}">
                  <a16:creationId xmlns:a16="http://schemas.microsoft.com/office/drawing/2014/main" id="{924970A0-4510-4D6D-9B59-B1AD1432CC39}"/>
                </a:ext>
              </a:extLst>
            </p:cNvPr>
            <p:cNvSpPr>
              <a:spLocks/>
            </p:cNvSpPr>
            <p:nvPr userDrawn="1"/>
          </p:nvSpPr>
          <p:spPr bwMode="auto">
            <a:xfrm>
              <a:off x="3357508"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1" name="Freeform 29">
              <a:extLst>
                <a:ext uri="{FF2B5EF4-FFF2-40B4-BE49-F238E27FC236}">
                  <a16:creationId xmlns:a16="http://schemas.microsoft.com/office/drawing/2014/main" id="{E40FB3BA-EB8B-4C2A-95C9-83F1140DAE0E}"/>
                </a:ext>
              </a:extLst>
            </p:cNvPr>
            <p:cNvSpPr>
              <a:spLocks/>
            </p:cNvSpPr>
            <p:nvPr userDrawn="1"/>
          </p:nvSpPr>
          <p:spPr bwMode="auto">
            <a:xfrm>
              <a:off x="3907670"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2" name="Freeform 30">
              <a:extLst>
                <a:ext uri="{FF2B5EF4-FFF2-40B4-BE49-F238E27FC236}">
                  <a16:creationId xmlns:a16="http://schemas.microsoft.com/office/drawing/2014/main" id="{2FF5D27C-7410-4784-B7E2-B8804036AF92}"/>
                </a:ext>
              </a:extLst>
            </p:cNvPr>
            <p:cNvSpPr>
              <a:spLocks/>
            </p:cNvSpPr>
            <p:nvPr userDrawn="1"/>
          </p:nvSpPr>
          <p:spPr bwMode="auto">
            <a:xfrm>
              <a:off x="4233811"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3" name="Freeform 31">
              <a:extLst>
                <a:ext uri="{FF2B5EF4-FFF2-40B4-BE49-F238E27FC236}">
                  <a16:creationId xmlns:a16="http://schemas.microsoft.com/office/drawing/2014/main" id="{6BDC48F9-D85C-4B3F-86C9-05EA08EFA6BB}"/>
                </a:ext>
              </a:extLst>
            </p:cNvPr>
            <p:cNvSpPr>
              <a:spLocks/>
            </p:cNvSpPr>
            <p:nvPr userDrawn="1"/>
          </p:nvSpPr>
          <p:spPr bwMode="auto">
            <a:xfrm>
              <a:off x="3686136"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4" name="Freeform 32">
              <a:extLst>
                <a:ext uri="{FF2B5EF4-FFF2-40B4-BE49-F238E27FC236}">
                  <a16:creationId xmlns:a16="http://schemas.microsoft.com/office/drawing/2014/main" id="{CC5C7652-6138-4377-9A9F-963D444E4911}"/>
                </a:ext>
              </a:extLst>
            </p:cNvPr>
            <p:cNvSpPr>
              <a:spLocks/>
            </p:cNvSpPr>
            <p:nvPr userDrawn="1"/>
          </p:nvSpPr>
          <p:spPr bwMode="auto">
            <a:xfrm>
              <a:off x="4014764"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5" name="Freeform 29">
              <a:extLst>
                <a:ext uri="{FF2B5EF4-FFF2-40B4-BE49-F238E27FC236}">
                  <a16:creationId xmlns:a16="http://schemas.microsoft.com/office/drawing/2014/main" id="{2A3F4B02-0C46-449C-B640-C8A3F324DA20}"/>
                </a:ext>
              </a:extLst>
            </p:cNvPr>
            <p:cNvSpPr>
              <a:spLocks/>
            </p:cNvSpPr>
            <p:nvPr userDrawn="1"/>
          </p:nvSpPr>
          <p:spPr bwMode="auto">
            <a:xfrm>
              <a:off x="4562439"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6" name="Freeform 30">
              <a:extLst>
                <a:ext uri="{FF2B5EF4-FFF2-40B4-BE49-F238E27FC236}">
                  <a16:creationId xmlns:a16="http://schemas.microsoft.com/office/drawing/2014/main" id="{00771A03-8824-461A-B3A4-E460D2E5F5C4}"/>
                </a:ext>
              </a:extLst>
            </p:cNvPr>
            <p:cNvSpPr>
              <a:spLocks/>
            </p:cNvSpPr>
            <p:nvPr userDrawn="1"/>
          </p:nvSpPr>
          <p:spPr bwMode="auto">
            <a:xfrm>
              <a:off x="4888580"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7" name="Freeform 31">
              <a:extLst>
                <a:ext uri="{FF2B5EF4-FFF2-40B4-BE49-F238E27FC236}">
                  <a16:creationId xmlns:a16="http://schemas.microsoft.com/office/drawing/2014/main" id="{B37EF2DC-D837-47C1-BAF4-0A9B28E702E2}"/>
                </a:ext>
              </a:extLst>
            </p:cNvPr>
            <p:cNvSpPr>
              <a:spLocks/>
            </p:cNvSpPr>
            <p:nvPr userDrawn="1"/>
          </p:nvSpPr>
          <p:spPr bwMode="auto">
            <a:xfrm>
              <a:off x="4340905"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8" name="Freeform 32">
              <a:extLst>
                <a:ext uri="{FF2B5EF4-FFF2-40B4-BE49-F238E27FC236}">
                  <a16:creationId xmlns:a16="http://schemas.microsoft.com/office/drawing/2014/main" id="{05438C75-FC41-45DF-9044-4FE2B41F9FD6}"/>
                </a:ext>
              </a:extLst>
            </p:cNvPr>
            <p:cNvSpPr>
              <a:spLocks/>
            </p:cNvSpPr>
            <p:nvPr userDrawn="1"/>
          </p:nvSpPr>
          <p:spPr bwMode="auto">
            <a:xfrm>
              <a:off x="4669534"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69" name="Freeform 29">
              <a:extLst>
                <a:ext uri="{FF2B5EF4-FFF2-40B4-BE49-F238E27FC236}">
                  <a16:creationId xmlns:a16="http://schemas.microsoft.com/office/drawing/2014/main" id="{DE619581-9854-4CDD-A993-242FA47715F2}"/>
                </a:ext>
              </a:extLst>
            </p:cNvPr>
            <p:cNvSpPr>
              <a:spLocks/>
            </p:cNvSpPr>
            <p:nvPr userDrawn="1"/>
          </p:nvSpPr>
          <p:spPr bwMode="auto">
            <a:xfrm>
              <a:off x="5217208"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0" name="Freeform 30">
              <a:extLst>
                <a:ext uri="{FF2B5EF4-FFF2-40B4-BE49-F238E27FC236}">
                  <a16:creationId xmlns:a16="http://schemas.microsoft.com/office/drawing/2014/main" id="{8E3B601F-C801-4EC3-A533-23E9F91C34A3}"/>
                </a:ext>
              </a:extLst>
            </p:cNvPr>
            <p:cNvSpPr>
              <a:spLocks/>
            </p:cNvSpPr>
            <p:nvPr userDrawn="1"/>
          </p:nvSpPr>
          <p:spPr bwMode="auto">
            <a:xfrm>
              <a:off x="5543348"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1" name="Freeform 31">
              <a:extLst>
                <a:ext uri="{FF2B5EF4-FFF2-40B4-BE49-F238E27FC236}">
                  <a16:creationId xmlns:a16="http://schemas.microsoft.com/office/drawing/2014/main" id="{E8A6149C-50C4-4FC2-BA79-A54B0E020A31}"/>
                </a:ext>
              </a:extLst>
            </p:cNvPr>
            <p:cNvSpPr>
              <a:spLocks/>
            </p:cNvSpPr>
            <p:nvPr userDrawn="1"/>
          </p:nvSpPr>
          <p:spPr bwMode="auto">
            <a:xfrm>
              <a:off x="4995674"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2" name="Freeform 32">
              <a:extLst>
                <a:ext uri="{FF2B5EF4-FFF2-40B4-BE49-F238E27FC236}">
                  <a16:creationId xmlns:a16="http://schemas.microsoft.com/office/drawing/2014/main" id="{253A8C38-23AB-4365-B938-B302B431CE90}"/>
                </a:ext>
              </a:extLst>
            </p:cNvPr>
            <p:cNvSpPr>
              <a:spLocks/>
            </p:cNvSpPr>
            <p:nvPr userDrawn="1"/>
          </p:nvSpPr>
          <p:spPr bwMode="auto">
            <a:xfrm>
              <a:off x="5324302"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3" name="Freeform 29">
              <a:extLst>
                <a:ext uri="{FF2B5EF4-FFF2-40B4-BE49-F238E27FC236}">
                  <a16:creationId xmlns:a16="http://schemas.microsoft.com/office/drawing/2014/main" id="{382E235D-D964-4D7B-8FD5-7F4D354131E1}"/>
                </a:ext>
              </a:extLst>
            </p:cNvPr>
            <p:cNvSpPr>
              <a:spLocks/>
            </p:cNvSpPr>
            <p:nvPr userDrawn="1"/>
          </p:nvSpPr>
          <p:spPr bwMode="auto">
            <a:xfrm>
              <a:off x="5871977"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4" name="Freeform 30">
              <a:extLst>
                <a:ext uri="{FF2B5EF4-FFF2-40B4-BE49-F238E27FC236}">
                  <a16:creationId xmlns:a16="http://schemas.microsoft.com/office/drawing/2014/main" id="{DB740A09-9C2B-4629-8CF5-C2B6C256BACF}"/>
                </a:ext>
              </a:extLst>
            </p:cNvPr>
            <p:cNvSpPr>
              <a:spLocks/>
            </p:cNvSpPr>
            <p:nvPr userDrawn="1"/>
          </p:nvSpPr>
          <p:spPr bwMode="auto">
            <a:xfrm>
              <a:off x="6198118"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5" name="Freeform 31">
              <a:extLst>
                <a:ext uri="{FF2B5EF4-FFF2-40B4-BE49-F238E27FC236}">
                  <a16:creationId xmlns:a16="http://schemas.microsoft.com/office/drawing/2014/main" id="{F3BE38D0-3DDF-4CEC-9791-609B497D90CE}"/>
                </a:ext>
              </a:extLst>
            </p:cNvPr>
            <p:cNvSpPr>
              <a:spLocks/>
            </p:cNvSpPr>
            <p:nvPr userDrawn="1"/>
          </p:nvSpPr>
          <p:spPr bwMode="auto">
            <a:xfrm>
              <a:off x="5650443"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6" name="Freeform 32">
              <a:extLst>
                <a:ext uri="{FF2B5EF4-FFF2-40B4-BE49-F238E27FC236}">
                  <a16:creationId xmlns:a16="http://schemas.microsoft.com/office/drawing/2014/main" id="{3B03933F-D52A-432D-AE9F-8D92341130A9}"/>
                </a:ext>
              </a:extLst>
            </p:cNvPr>
            <p:cNvSpPr>
              <a:spLocks/>
            </p:cNvSpPr>
            <p:nvPr userDrawn="1"/>
          </p:nvSpPr>
          <p:spPr bwMode="auto">
            <a:xfrm>
              <a:off x="5979071"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7" name="Freeform 499">
              <a:extLst>
                <a:ext uri="{FF2B5EF4-FFF2-40B4-BE49-F238E27FC236}">
                  <a16:creationId xmlns:a16="http://schemas.microsoft.com/office/drawing/2014/main" id="{5A4AEFAF-63D8-44BB-AE45-9545D20851D8}"/>
                </a:ext>
              </a:extLst>
            </p:cNvPr>
            <p:cNvSpPr>
              <a:spLocks/>
            </p:cNvSpPr>
            <p:nvPr userDrawn="1"/>
          </p:nvSpPr>
          <p:spPr bwMode="auto">
            <a:xfrm>
              <a:off x="6526745"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8" name="Freeform 500">
              <a:extLst>
                <a:ext uri="{FF2B5EF4-FFF2-40B4-BE49-F238E27FC236}">
                  <a16:creationId xmlns:a16="http://schemas.microsoft.com/office/drawing/2014/main" id="{2BB82494-4BA1-40E6-9E2A-F58B0AEF69B7}"/>
                </a:ext>
              </a:extLst>
            </p:cNvPr>
            <p:cNvSpPr>
              <a:spLocks/>
            </p:cNvSpPr>
            <p:nvPr userDrawn="1"/>
          </p:nvSpPr>
          <p:spPr bwMode="auto">
            <a:xfrm>
              <a:off x="6852887"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79" name="Freeform 501">
              <a:extLst>
                <a:ext uri="{FF2B5EF4-FFF2-40B4-BE49-F238E27FC236}">
                  <a16:creationId xmlns:a16="http://schemas.microsoft.com/office/drawing/2014/main" id="{9F6C5321-F033-4DAF-B0F4-A74525DB3767}"/>
                </a:ext>
              </a:extLst>
            </p:cNvPr>
            <p:cNvSpPr>
              <a:spLocks/>
            </p:cNvSpPr>
            <p:nvPr userDrawn="1"/>
          </p:nvSpPr>
          <p:spPr bwMode="auto">
            <a:xfrm>
              <a:off x="6305212"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0" name="Freeform 502">
              <a:extLst>
                <a:ext uri="{FF2B5EF4-FFF2-40B4-BE49-F238E27FC236}">
                  <a16:creationId xmlns:a16="http://schemas.microsoft.com/office/drawing/2014/main" id="{D6151E53-BCED-451D-84EF-E182739DF2EB}"/>
                </a:ext>
              </a:extLst>
            </p:cNvPr>
            <p:cNvSpPr>
              <a:spLocks/>
            </p:cNvSpPr>
            <p:nvPr userDrawn="1"/>
          </p:nvSpPr>
          <p:spPr bwMode="auto">
            <a:xfrm>
              <a:off x="6633840" y="4268156"/>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1" name="Freeform 29">
              <a:extLst>
                <a:ext uri="{FF2B5EF4-FFF2-40B4-BE49-F238E27FC236}">
                  <a16:creationId xmlns:a16="http://schemas.microsoft.com/office/drawing/2014/main" id="{3111E34A-3388-465E-83CD-198A78D5E7AC}"/>
                </a:ext>
              </a:extLst>
            </p:cNvPr>
            <p:cNvSpPr>
              <a:spLocks/>
            </p:cNvSpPr>
            <p:nvPr userDrawn="1"/>
          </p:nvSpPr>
          <p:spPr bwMode="auto">
            <a:xfrm>
              <a:off x="7181515"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2" name="Freeform 31">
              <a:extLst>
                <a:ext uri="{FF2B5EF4-FFF2-40B4-BE49-F238E27FC236}">
                  <a16:creationId xmlns:a16="http://schemas.microsoft.com/office/drawing/2014/main" id="{8C386E69-1238-4C66-8BF5-BC80D3B9A182}"/>
                </a:ext>
              </a:extLst>
            </p:cNvPr>
            <p:cNvSpPr>
              <a:spLocks/>
            </p:cNvSpPr>
            <p:nvPr userDrawn="1"/>
          </p:nvSpPr>
          <p:spPr bwMode="auto">
            <a:xfrm>
              <a:off x="6959981" y="4268156"/>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49" name="Freeform 29">
              <a:extLst>
                <a:ext uri="{FF2B5EF4-FFF2-40B4-BE49-F238E27FC236}">
                  <a16:creationId xmlns:a16="http://schemas.microsoft.com/office/drawing/2014/main" id="{4812AC64-8206-4874-8920-4FF50F74C668}"/>
                </a:ext>
              </a:extLst>
            </p:cNvPr>
            <p:cNvSpPr>
              <a:spLocks/>
            </p:cNvSpPr>
            <p:nvPr userDrawn="1"/>
          </p:nvSpPr>
          <p:spPr bwMode="auto">
            <a:xfrm>
              <a:off x="7510142"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0" name="Freeform 30">
              <a:extLst>
                <a:ext uri="{FF2B5EF4-FFF2-40B4-BE49-F238E27FC236}">
                  <a16:creationId xmlns:a16="http://schemas.microsoft.com/office/drawing/2014/main" id="{4B3C723A-1097-47DE-A2B4-F8D4DE5EAD98}"/>
                </a:ext>
              </a:extLst>
            </p:cNvPr>
            <p:cNvSpPr>
              <a:spLocks/>
            </p:cNvSpPr>
            <p:nvPr userDrawn="1"/>
          </p:nvSpPr>
          <p:spPr bwMode="auto">
            <a:xfrm>
              <a:off x="7836283"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1" name="Freeform 31">
              <a:extLst>
                <a:ext uri="{FF2B5EF4-FFF2-40B4-BE49-F238E27FC236}">
                  <a16:creationId xmlns:a16="http://schemas.microsoft.com/office/drawing/2014/main" id="{5F1AC1EA-A808-45F9-8E2A-8DFB8DEA76A0}"/>
                </a:ext>
              </a:extLst>
            </p:cNvPr>
            <p:cNvSpPr>
              <a:spLocks/>
            </p:cNvSpPr>
            <p:nvPr userDrawn="1"/>
          </p:nvSpPr>
          <p:spPr bwMode="auto">
            <a:xfrm>
              <a:off x="7288609"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2" name="Freeform 32">
              <a:extLst>
                <a:ext uri="{FF2B5EF4-FFF2-40B4-BE49-F238E27FC236}">
                  <a16:creationId xmlns:a16="http://schemas.microsoft.com/office/drawing/2014/main" id="{C1782D5D-53B7-49AA-BB85-22566013873D}"/>
                </a:ext>
              </a:extLst>
            </p:cNvPr>
            <p:cNvSpPr>
              <a:spLocks/>
            </p:cNvSpPr>
            <p:nvPr userDrawn="1"/>
          </p:nvSpPr>
          <p:spPr bwMode="auto">
            <a:xfrm>
              <a:off x="7617237"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3" name="Freeform 29">
              <a:extLst>
                <a:ext uri="{FF2B5EF4-FFF2-40B4-BE49-F238E27FC236}">
                  <a16:creationId xmlns:a16="http://schemas.microsoft.com/office/drawing/2014/main" id="{1643AFEE-5E62-43D3-99A8-7F1420936734}"/>
                </a:ext>
              </a:extLst>
            </p:cNvPr>
            <p:cNvSpPr>
              <a:spLocks/>
            </p:cNvSpPr>
            <p:nvPr userDrawn="1"/>
          </p:nvSpPr>
          <p:spPr bwMode="auto">
            <a:xfrm>
              <a:off x="8164912"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4" name="Freeform 30">
              <a:extLst>
                <a:ext uri="{FF2B5EF4-FFF2-40B4-BE49-F238E27FC236}">
                  <a16:creationId xmlns:a16="http://schemas.microsoft.com/office/drawing/2014/main" id="{290C7006-CF1F-4094-AE94-11B190852AB2}"/>
                </a:ext>
              </a:extLst>
            </p:cNvPr>
            <p:cNvSpPr>
              <a:spLocks/>
            </p:cNvSpPr>
            <p:nvPr userDrawn="1"/>
          </p:nvSpPr>
          <p:spPr bwMode="auto">
            <a:xfrm>
              <a:off x="8491052"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5" name="Freeform 31">
              <a:extLst>
                <a:ext uri="{FF2B5EF4-FFF2-40B4-BE49-F238E27FC236}">
                  <a16:creationId xmlns:a16="http://schemas.microsoft.com/office/drawing/2014/main" id="{FB0E67D2-2174-491A-B60D-683E92B23FAC}"/>
                </a:ext>
              </a:extLst>
            </p:cNvPr>
            <p:cNvSpPr>
              <a:spLocks/>
            </p:cNvSpPr>
            <p:nvPr userDrawn="1"/>
          </p:nvSpPr>
          <p:spPr bwMode="auto">
            <a:xfrm>
              <a:off x="7943378"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6" name="Freeform 32">
              <a:extLst>
                <a:ext uri="{FF2B5EF4-FFF2-40B4-BE49-F238E27FC236}">
                  <a16:creationId xmlns:a16="http://schemas.microsoft.com/office/drawing/2014/main" id="{A49BFDEE-B2E5-4A79-B9B7-95A44E3A28EB}"/>
                </a:ext>
              </a:extLst>
            </p:cNvPr>
            <p:cNvSpPr>
              <a:spLocks/>
            </p:cNvSpPr>
            <p:nvPr userDrawn="1"/>
          </p:nvSpPr>
          <p:spPr bwMode="auto">
            <a:xfrm>
              <a:off x="8272007"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7" name="Freeform 29">
              <a:extLst>
                <a:ext uri="{FF2B5EF4-FFF2-40B4-BE49-F238E27FC236}">
                  <a16:creationId xmlns:a16="http://schemas.microsoft.com/office/drawing/2014/main" id="{63AD8FE8-EA3A-4ECE-8417-80888AA9955A}"/>
                </a:ext>
              </a:extLst>
            </p:cNvPr>
            <p:cNvSpPr>
              <a:spLocks/>
            </p:cNvSpPr>
            <p:nvPr userDrawn="1"/>
          </p:nvSpPr>
          <p:spPr bwMode="auto">
            <a:xfrm>
              <a:off x="8819680"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8" name="Freeform 30">
              <a:extLst>
                <a:ext uri="{FF2B5EF4-FFF2-40B4-BE49-F238E27FC236}">
                  <a16:creationId xmlns:a16="http://schemas.microsoft.com/office/drawing/2014/main" id="{F273511D-9A4C-4E63-B37B-1D415FB30D4D}"/>
                </a:ext>
              </a:extLst>
            </p:cNvPr>
            <p:cNvSpPr>
              <a:spLocks/>
            </p:cNvSpPr>
            <p:nvPr userDrawn="1"/>
          </p:nvSpPr>
          <p:spPr bwMode="auto">
            <a:xfrm>
              <a:off x="9145821"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59" name="Freeform 31">
              <a:extLst>
                <a:ext uri="{FF2B5EF4-FFF2-40B4-BE49-F238E27FC236}">
                  <a16:creationId xmlns:a16="http://schemas.microsoft.com/office/drawing/2014/main" id="{10B7B65E-BBB1-41B7-A4A5-C231AA00F298}"/>
                </a:ext>
              </a:extLst>
            </p:cNvPr>
            <p:cNvSpPr>
              <a:spLocks/>
            </p:cNvSpPr>
            <p:nvPr userDrawn="1"/>
          </p:nvSpPr>
          <p:spPr bwMode="auto">
            <a:xfrm>
              <a:off x="8598147"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0" name="Freeform 32">
              <a:extLst>
                <a:ext uri="{FF2B5EF4-FFF2-40B4-BE49-F238E27FC236}">
                  <a16:creationId xmlns:a16="http://schemas.microsoft.com/office/drawing/2014/main" id="{274C6834-FB5B-4D95-A67A-25025402C7E0}"/>
                </a:ext>
              </a:extLst>
            </p:cNvPr>
            <p:cNvSpPr>
              <a:spLocks/>
            </p:cNvSpPr>
            <p:nvPr userDrawn="1"/>
          </p:nvSpPr>
          <p:spPr bwMode="auto">
            <a:xfrm>
              <a:off x="8926774"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1" name="Freeform 29">
              <a:extLst>
                <a:ext uri="{FF2B5EF4-FFF2-40B4-BE49-F238E27FC236}">
                  <a16:creationId xmlns:a16="http://schemas.microsoft.com/office/drawing/2014/main" id="{D1C3A114-2E61-49AE-BEF2-5E4ADA6FFDF3}"/>
                </a:ext>
              </a:extLst>
            </p:cNvPr>
            <p:cNvSpPr>
              <a:spLocks/>
            </p:cNvSpPr>
            <p:nvPr userDrawn="1"/>
          </p:nvSpPr>
          <p:spPr bwMode="auto">
            <a:xfrm>
              <a:off x="9474450"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2" name="Freeform 30">
              <a:extLst>
                <a:ext uri="{FF2B5EF4-FFF2-40B4-BE49-F238E27FC236}">
                  <a16:creationId xmlns:a16="http://schemas.microsoft.com/office/drawing/2014/main" id="{5C79E0F9-2E7D-4924-97CF-ACCC09435B08}"/>
                </a:ext>
              </a:extLst>
            </p:cNvPr>
            <p:cNvSpPr>
              <a:spLocks/>
            </p:cNvSpPr>
            <p:nvPr userDrawn="1"/>
          </p:nvSpPr>
          <p:spPr bwMode="auto">
            <a:xfrm>
              <a:off x="9800591"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3" name="Freeform 31">
              <a:extLst>
                <a:ext uri="{FF2B5EF4-FFF2-40B4-BE49-F238E27FC236}">
                  <a16:creationId xmlns:a16="http://schemas.microsoft.com/office/drawing/2014/main" id="{9E3D83BD-EB97-45D4-8DB9-5D98F5703774}"/>
                </a:ext>
              </a:extLst>
            </p:cNvPr>
            <p:cNvSpPr>
              <a:spLocks/>
            </p:cNvSpPr>
            <p:nvPr userDrawn="1"/>
          </p:nvSpPr>
          <p:spPr bwMode="auto">
            <a:xfrm>
              <a:off x="9252915"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4" name="Freeform 32">
              <a:extLst>
                <a:ext uri="{FF2B5EF4-FFF2-40B4-BE49-F238E27FC236}">
                  <a16:creationId xmlns:a16="http://schemas.microsoft.com/office/drawing/2014/main" id="{03A750A3-5E66-42B0-8F35-A27F836ECAF7}"/>
                </a:ext>
              </a:extLst>
            </p:cNvPr>
            <p:cNvSpPr>
              <a:spLocks/>
            </p:cNvSpPr>
            <p:nvPr userDrawn="1"/>
          </p:nvSpPr>
          <p:spPr bwMode="auto">
            <a:xfrm>
              <a:off x="9581544"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5" name="Freeform 387">
              <a:extLst>
                <a:ext uri="{FF2B5EF4-FFF2-40B4-BE49-F238E27FC236}">
                  <a16:creationId xmlns:a16="http://schemas.microsoft.com/office/drawing/2014/main" id="{6281DA3F-CC25-49E5-A66F-D1C5E3A8E799}"/>
                </a:ext>
              </a:extLst>
            </p:cNvPr>
            <p:cNvSpPr>
              <a:spLocks/>
            </p:cNvSpPr>
            <p:nvPr userDrawn="1"/>
          </p:nvSpPr>
          <p:spPr bwMode="auto">
            <a:xfrm>
              <a:off x="10129218"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6" name="Freeform 388">
              <a:extLst>
                <a:ext uri="{FF2B5EF4-FFF2-40B4-BE49-F238E27FC236}">
                  <a16:creationId xmlns:a16="http://schemas.microsoft.com/office/drawing/2014/main" id="{777BF4C0-C01F-47BA-BBE7-65F078FB55A0}"/>
                </a:ext>
              </a:extLst>
            </p:cNvPr>
            <p:cNvSpPr>
              <a:spLocks/>
            </p:cNvSpPr>
            <p:nvPr userDrawn="1"/>
          </p:nvSpPr>
          <p:spPr bwMode="auto">
            <a:xfrm>
              <a:off x="10455360"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7" name="Freeform 389">
              <a:extLst>
                <a:ext uri="{FF2B5EF4-FFF2-40B4-BE49-F238E27FC236}">
                  <a16:creationId xmlns:a16="http://schemas.microsoft.com/office/drawing/2014/main" id="{4567BBA9-E18E-4ACE-A327-E3F8744B997E}"/>
                </a:ext>
              </a:extLst>
            </p:cNvPr>
            <p:cNvSpPr>
              <a:spLocks/>
            </p:cNvSpPr>
            <p:nvPr userDrawn="1"/>
          </p:nvSpPr>
          <p:spPr bwMode="auto">
            <a:xfrm>
              <a:off x="9907685"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8" name="Freeform 390">
              <a:extLst>
                <a:ext uri="{FF2B5EF4-FFF2-40B4-BE49-F238E27FC236}">
                  <a16:creationId xmlns:a16="http://schemas.microsoft.com/office/drawing/2014/main" id="{94CED3DB-9321-488E-B8F3-A14947652248}"/>
                </a:ext>
              </a:extLst>
            </p:cNvPr>
            <p:cNvSpPr>
              <a:spLocks/>
            </p:cNvSpPr>
            <p:nvPr userDrawn="1"/>
          </p:nvSpPr>
          <p:spPr bwMode="auto">
            <a:xfrm>
              <a:off x="10236312"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69" name="Freeform 29">
              <a:extLst>
                <a:ext uri="{FF2B5EF4-FFF2-40B4-BE49-F238E27FC236}">
                  <a16:creationId xmlns:a16="http://schemas.microsoft.com/office/drawing/2014/main" id="{E0DCD76E-41A0-4E54-A199-A4D1DEF053E3}"/>
                </a:ext>
              </a:extLst>
            </p:cNvPr>
            <p:cNvSpPr>
              <a:spLocks/>
            </p:cNvSpPr>
            <p:nvPr userDrawn="1"/>
          </p:nvSpPr>
          <p:spPr bwMode="auto">
            <a:xfrm>
              <a:off x="10783987"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0" name="Freeform 31">
              <a:extLst>
                <a:ext uri="{FF2B5EF4-FFF2-40B4-BE49-F238E27FC236}">
                  <a16:creationId xmlns:a16="http://schemas.microsoft.com/office/drawing/2014/main" id="{4573DADF-B71E-48A1-810F-4A59580B129B}"/>
                </a:ext>
              </a:extLst>
            </p:cNvPr>
            <p:cNvSpPr>
              <a:spLocks/>
            </p:cNvSpPr>
            <p:nvPr userDrawn="1"/>
          </p:nvSpPr>
          <p:spPr bwMode="auto">
            <a:xfrm>
              <a:off x="10562454"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1" name="Freeform 29">
              <a:extLst>
                <a:ext uri="{FF2B5EF4-FFF2-40B4-BE49-F238E27FC236}">
                  <a16:creationId xmlns:a16="http://schemas.microsoft.com/office/drawing/2014/main" id="{36BB6503-5721-4913-B98C-335FEDF856A4}"/>
                </a:ext>
              </a:extLst>
            </p:cNvPr>
            <p:cNvSpPr>
              <a:spLocks/>
            </p:cNvSpPr>
            <p:nvPr userDrawn="1"/>
          </p:nvSpPr>
          <p:spPr bwMode="auto">
            <a:xfrm>
              <a:off x="11112615"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2" name="Freeform 30">
              <a:extLst>
                <a:ext uri="{FF2B5EF4-FFF2-40B4-BE49-F238E27FC236}">
                  <a16:creationId xmlns:a16="http://schemas.microsoft.com/office/drawing/2014/main" id="{5BFFB639-C4B5-4D63-970D-89BBF17C1D1F}"/>
                </a:ext>
              </a:extLst>
            </p:cNvPr>
            <p:cNvSpPr>
              <a:spLocks/>
            </p:cNvSpPr>
            <p:nvPr userDrawn="1"/>
          </p:nvSpPr>
          <p:spPr bwMode="auto">
            <a:xfrm>
              <a:off x="11438757"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3" name="Freeform 31">
              <a:extLst>
                <a:ext uri="{FF2B5EF4-FFF2-40B4-BE49-F238E27FC236}">
                  <a16:creationId xmlns:a16="http://schemas.microsoft.com/office/drawing/2014/main" id="{B58A182B-4A34-46DB-8B84-AD041409527D}"/>
                </a:ext>
              </a:extLst>
            </p:cNvPr>
            <p:cNvSpPr>
              <a:spLocks/>
            </p:cNvSpPr>
            <p:nvPr userDrawn="1"/>
          </p:nvSpPr>
          <p:spPr bwMode="auto">
            <a:xfrm>
              <a:off x="10891083"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4" name="Freeform 32">
              <a:extLst>
                <a:ext uri="{FF2B5EF4-FFF2-40B4-BE49-F238E27FC236}">
                  <a16:creationId xmlns:a16="http://schemas.microsoft.com/office/drawing/2014/main" id="{6A72788A-690F-4F1D-B649-425ED8E0C31E}"/>
                </a:ext>
              </a:extLst>
            </p:cNvPr>
            <p:cNvSpPr>
              <a:spLocks/>
            </p:cNvSpPr>
            <p:nvPr userDrawn="1"/>
          </p:nvSpPr>
          <p:spPr bwMode="auto">
            <a:xfrm>
              <a:off x="11219710"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5" name="Freeform 397">
              <a:extLst>
                <a:ext uri="{FF2B5EF4-FFF2-40B4-BE49-F238E27FC236}">
                  <a16:creationId xmlns:a16="http://schemas.microsoft.com/office/drawing/2014/main" id="{06E03F44-3285-488D-AAA1-4D81913011FF}"/>
                </a:ext>
              </a:extLst>
            </p:cNvPr>
            <p:cNvSpPr>
              <a:spLocks/>
            </p:cNvSpPr>
            <p:nvPr userDrawn="1"/>
          </p:nvSpPr>
          <p:spPr bwMode="auto">
            <a:xfrm>
              <a:off x="11767385"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6" name="Freeform 398">
              <a:extLst>
                <a:ext uri="{FF2B5EF4-FFF2-40B4-BE49-F238E27FC236}">
                  <a16:creationId xmlns:a16="http://schemas.microsoft.com/office/drawing/2014/main" id="{19C15FB1-7603-42FD-8D30-73790AECC5DC}"/>
                </a:ext>
              </a:extLst>
            </p:cNvPr>
            <p:cNvSpPr>
              <a:spLocks/>
            </p:cNvSpPr>
            <p:nvPr userDrawn="1"/>
          </p:nvSpPr>
          <p:spPr bwMode="auto">
            <a:xfrm>
              <a:off x="12093526" y="4271887"/>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7" name="Freeform 399">
              <a:extLst>
                <a:ext uri="{FF2B5EF4-FFF2-40B4-BE49-F238E27FC236}">
                  <a16:creationId xmlns:a16="http://schemas.microsoft.com/office/drawing/2014/main" id="{99AF4FB3-B6A8-4620-AC8D-D4610F9C8461}"/>
                </a:ext>
              </a:extLst>
            </p:cNvPr>
            <p:cNvSpPr>
              <a:spLocks/>
            </p:cNvSpPr>
            <p:nvPr userDrawn="1"/>
          </p:nvSpPr>
          <p:spPr bwMode="auto">
            <a:xfrm>
              <a:off x="11545852" y="4268156"/>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8" name="Freeform 400">
              <a:extLst>
                <a:ext uri="{FF2B5EF4-FFF2-40B4-BE49-F238E27FC236}">
                  <a16:creationId xmlns:a16="http://schemas.microsoft.com/office/drawing/2014/main" id="{D01F5421-B470-48C5-8853-A376B42CE9E2}"/>
                </a:ext>
              </a:extLst>
            </p:cNvPr>
            <p:cNvSpPr>
              <a:spLocks/>
            </p:cNvSpPr>
            <p:nvPr userDrawn="1"/>
          </p:nvSpPr>
          <p:spPr bwMode="auto">
            <a:xfrm>
              <a:off x="11874480" y="4268156"/>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5" name="Group 1814">
            <a:extLst>
              <a:ext uri="{FF2B5EF4-FFF2-40B4-BE49-F238E27FC236}">
                <a16:creationId xmlns:a16="http://schemas.microsoft.com/office/drawing/2014/main" id="{1D84FA7B-137F-435D-8123-CAB304758178}"/>
              </a:ext>
            </a:extLst>
          </p:cNvPr>
          <p:cNvGrpSpPr/>
          <p:nvPr userDrawn="1"/>
        </p:nvGrpSpPr>
        <p:grpSpPr>
          <a:xfrm>
            <a:off x="85341" y="4716441"/>
            <a:ext cx="12250687" cy="180153"/>
            <a:chOff x="83663" y="4565932"/>
            <a:chExt cx="12009864" cy="176637"/>
          </a:xfrm>
        </p:grpSpPr>
        <p:sp>
          <p:nvSpPr>
            <p:cNvPr id="1483" name="Freeform 29">
              <a:extLst>
                <a:ext uri="{FF2B5EF4-FFF2-40B4-BE49-F238E27FC236}">
                  <a16:creationId xmlns:a16="http://schemas.microsoft.com/office/drawing/2014/main" id="{C937C581-F1E8-4EE5-A0EB-72611DAEEF63}"/>
                </a:ext>
              </a:extLst>
            </p:cNvPr>
            <p:cNvSpPr>
              <a:spLocks/>
            </p:cNvSpPr>
            <p:nvPr userDrawn="1"/>
          </p:nvSpPr>
          <p:spPr bwMode="auto">
            <a:xfrm flipH="1">
              <a:off x="6959982"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4" name="Freeform 30">
              <a:extLst>
                <a:ext uri="{FF2B5EF4-FFF2-40B4-BE49-F238E27FC236}">
                  <a16:creationId xmlns:a16="http://schemas.microsoft.com/office/drawing/2014/main" id="{8AB6E3AC-6856-4DAF-999A-381193C54253}"/>
                </a:ext>
              </a:extLst>
            </p:cNvPr>
            <p:cNvSpPr>
              <a:spLocks/>
            </p:cNvSpPr>
            <p:nvPr userDrawn="1"/>
          </p:nvSpPr>
          <p:spPr bwMode="auto">
            <a:xfrm flipH="1">
              <a:off x="6633841"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5" name="Freeform 31">
              <a:extLst>
                <a:ext uri="{FF2B5EF4-FFF2-40B4-BE49-F238E27FC236}">
                  <a16:creationId xmlns:a16="http://schemas.microsoft.com/office/drawing/2014/main" id="{65FBE7BB-D0B5-49F5-B626-D60B901DB95C}"/>
                </a:ext>
              </a:extLst>
            </p:cNvPr>
            <p:cNvSpPr>
              <a:spLocks/>
            </p:cNvSpPr>
            <p:nvPr userDrawn="1"/>
          </p:nvSpPr>
          <p:spPr bwMode="auto">
            <a:xfrm flipH="1">
              <a:off x="7067076"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6" name="Freeform 32">
              <a:extLst>
                <a:ext uri="{FF2B5EF4-FFF2-40B4-BE49-F238E27FC236}">
                  <a16:creationId xmlns:a16="http://schemas.microsoft.com/office/drawing/2014/main" id="{1149472C-344F-48A5-A8A8-69FF8C74AEF7}"/>
                </a:ext>
              </a:extLst>
            </p:cNvPr>
            <p:cNvSpPr>
              <a:spLocks/>
            </p:cNvSpPr>
            <p:nvPr userDrawn="1"/>
          </p:nvSpPr>
          <p:spPr bwMode="auto">
            <a:xfrm flipH="1">
              <a:off x="6740936"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7" name="Freeform 29">
              <a:extLst>
                <a:ext uri="{FF2B5EF4-FFF2-40B4-BE49-F238E27FC236}">
                  <a16:creationId xmlns:a16="http://schemas.microsoft.com/office/drawing/2014/main" id="{27C8463D-660A-41DE-ADB6-5FF28F1E7F3F}"/>
                </a:ext>
              </a:extLst>
            </p:cNvPr>
            <p:cNvSpPr>
              <a:spLocks/>
            </p:cNvSpPr>
            <p:nvPr userDrawn="1"/>
          </p:nvSpPr>
          <p:spPr bwMode="auto">
            <a:xfrm flipH="1">
              <a:off x="6305212"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8" name="Freeform 30">
              <a:extLst>
                <a:ext uri="{FF2B5EF4-FFF2-40B4-BE49-F238E27FC236}">
                  <a16:creationId xmlns:a16="http://schemas.microsoft.com/office/drawing/2014/main" id="{E79B9E7A-1FE4-445E-8762-8A0CD2ADAD0D}"/>
                </a:ext>
              </a:extLst>
            </p:cNvPr>
            <p:cNvSpPr>
              <a:spLocks/>
            </p:cNvSpPr>
            <p:nvPr userDrawn="1"/>
          </p:nvSpPr>
          <p:spPr bwMode="auto">
            <a:xfrm flipH="1">
              <a:off x="5979072"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89" name="Freeform 31">
              <a:extLst>
                <a:ext uri="{FF2B5EF4-FFF2-40B4-BE49-F238E27FC236}">
                  <a16:creationId xmlns:a16="http://schemas.microsoft.com/office/drawing/2014/main" id="{8B498E98-9565-4A6D-9783-857C0CEAA3BE}"/>
                </a:ext>
              </a:extLst>
            </p:cNvPr>
            <p:cNvSpPr>
              <a:spLocks/>
            </p:cNvSpPr>
            <p:nvPr userDrawn="1"/>
          </p:nvSpPr>
          <p:spPr bwMode="auto">
            <a:xfrm flipH="1">
              <a:off x="6412307"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0" name="Freeform 32">
              <a:extLst>
                <a:ext uri="{FF2B5EF4-FFF2-40B4-BE49-F238E27FC236}">
                  <a16:creationId xmlns:a16="http://schemas.microsoft.com/office/drawing/2014/main" id="{9915BEAD-5A39-4D6F-AB16-BB3BD1F60AA8}"/>
                </a:ext>
              </a:extLst>
            </p:cNvPr>
            <p:cNvSpPr>
              <a:spLocks/>
            </p:cNvSpPr>
            <p:nvPr userDrawn="1"/>
          </p:nvSpPr>
          <p:spPr bwMode="auto">
            <a:xfrm flipH="1">
              <a:off x="6086166"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1" name="Freeform 29">
              <a:extLst>
                <a:ext uri="{FF2B5EF4-FFF2-40B4-BE49-F238E27FC236}">
                  <a16:creationId xmlns:a16="http://schemas.microsoft.com/office/drawing/2014/main" id="{3A054EDD-46E6-4BFA-8EDA-3A3B36E07F9F}"/>
                </a:ext>
              </a:extLst>
            </p:cNvPr>
            <p:cNvSpPr>
              <a:spLocks/>
            </p:cNvSpPr>
            <p:nvPr userDrawn="1"/>
          </p:nvSpPr>
          <p:spPr bwMode="auto">
            <a:xfrm flipH="1">
              <a:off x="5650444"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2" name="Freeform 30">
              <a:extLst>
                <a:ext uri="{FF2B5EF4-FFF2-40B4-BE49-F238E27FC236}">
                  <a16:creationId xmlns:a16="http://schemas.microsoft.com/office/drawing/2014/main" id="{C1E6A53E-70F6-4A4A-A6D1-0D38FFEFFC0E}"/>
                </a:ext>
              </a:extLst>
            </p:cNvPr>
            <p:cNvSpPr>
              <a:spLocks/>
            </p:cNvSpPr>
            <p:nvPr userDrawn="1"/>
          </p:nvSpPr>
          <p:spPr bwMode="auto">
            <a:xfrm flipH="1">
              <a:off x="5324303"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3" name="Freeform 31">
              <a:extLst>
                <a:ext uri="{FF2B5EF4-FFF2-40B4-BE49-F238E27FC236}">
                  <a16:creationId xmlns:a16="http://schemas.microsoft.com/office/drawing/2014/main" id="{0847C902-8369-4CF9-9A1E-6E824E4F6E1B}"/>
                </a:ext>
              </a:extLst>
            </p:cNvPr>
            <p:cNvSpPr>
              <a:spLocks/>
            </p:cNvSpPr>
            <p:nvPr userDrawn="1"/>
          </p:nvSpPr>
          <p:spPr bwMode="auto">
            <a:xfrm flipH="1">
              <a:off x="5757538"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4" name="Freeform 32">
              <a:extLst>
                <a:ext uri="{FF2B5EF4-FFF2-40B4-BE49-F238E27FC236}">
                  <a16:creationId xmlns:a16="http://schemas.microsoft.com/office/drawing/2014/main" id="{F51AD32E-1551-4707-B22D-9DE28F1E32FD}"/>
                </a:ext>
              </a:extLst>
            </p:cNvPr>
            <p:cNvSpPr>
              <a:spLocks/>
            </p:cNvSpPr>
            <p:nvPr userDrawn="1"/>
          </p:nvSpPr>
          <p:spPr bwMode="auto">
            <a:xfrm flipH="1">
              <a:off x="5431398"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5" name="Freeform 29">
              <a:extLst>
                <a:ext uri="{FF2B5EF4-FFF2-40B4-BE49-F238E27FC236}">
                  <a16:creationId xmlns:a16="http://schemas.microsoft.com/office/drawing/2014/main" id="{F5F52CFD-D509-4CEE-AE3C-1E8820ABDB11}"/>
                </a:ext>
              </a:extLst>
            </p:cNvPr>
            <p:cNvSpPr>
              <a:spLocks/>
            </p:cNvSpPr>
            <p:nvPr userDrawn="1"/>
          </p:nvSpPr>
          <p:spPr bwMode="auto">
            <a:xfrm flipH="1">
              <a:off x="4995675"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6" name="Freeform 30">
              <a:extLst>
                <a:ext uri="{FF2B5EF4-FFF2-40B4-BE49-F238E27FC236}">
                  <a16:creationId xmlns:a16="http://schemas.microsoft.com/office/drawing/2014/main" id="{AE5F8FA5-6225-47A1-BD8B-DEF29B20D0AE}"/>
                </a:ext>
              </a:extLst>
            </p:cNvPr>
            <p:cNvSpPr>
              <a:spLocks/>
            </p:cNvSpPr>
            <p:nvPr userDrawn="1"/>
          </p:nvSpPr>
          <p:spPr bwMode="auto">
            <a:xfrm flipH="1">
              <a:off x="4669534"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7" name="Freeform 31">
              <a:extLst>
                <a:ext uri="{FF2B5EF4-FFF2-40B4-BE49-F238E27FC236}">
                  <a16:creationId xmlns:a16="http://schemas.microsoft.com/office/drawing/2014/main" id="{00AD553A-E251-4741-A8B8-AC425803B283}"/>
                </a:ext>
              </a:extLst>
            </p:cNvPr>
            <p:cNvSpPr>
              <a:spLocks/>
            </p:cNvSpPr>
            <p:nvPr userDrawn="1"/>
          </p:nvSpPr>
          <p:spPr bwMode="auto">
            <a:xfrm flipH="1">
              <a:off x="5102769"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8" name="Freeform 32">
              <a:extLst>
                <a:ext uri="{FF2B5EF4-FFF2-40B4-BE49-F238E27FC236}">
                  <a16:creationId xmlns:a16="http://schemas.microsoft.com/office/drawing/2014/main" id="{620D7601-2FFB-4AB7-ADAF-0372789A496B}"/>
                </a:ext>
              </a:extLst>
            </p:cNvPr>
            <p:cNvSpPr>
              <a:spLocks/>
            </p:cNvSpPr>
            <p:nvPr userDrawn="1"/>
          </p:nvSpPr>
          <p:spPr bwMode="auto">
            <a:xfrm flipH="1">
              <a:off x="4776629"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99" name="Freeform 521">
              <a:extLst>
                <a:ext uri="{FF2B5EF4-FFF2-40B4-BE49-F238E27FC236}">
                  <a16:creationId xmlns:a16="http://schemas.microsoft.com/office/drawing/2014/main" id="{7CC481C5-CBCA-4938-9317-06D30CB61A0E}"/>
                </a:ext>
              </a:extLst>
            </p:cNvPr>
            <p:cNvSpPr>
              <a:spLocks/>
            </p:cNvSpPr>
            <p:nvPr userDrawn="1"/>
          </p:nvSpPr>
          <p:spPr bwMode="auto">
            <a:xfrm flipH="1">
              <a:off x="4340906"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0" name="Freeform 522">
              <a:extLst>
                <a:ext uri="{FF2B5EF4-FFF2-40B4-BE49-F238E27FC236}">
                  <a16:creationId xmlns:a16="http://schemas.microsoft.com/office/drawing/2014/main" id="{4390D331-8BAF-43EC-AA81-47BDAAD23728}"/>
                </a:ext>
              </a:extLst>
            </p:cNvPr>
            <p:cNvSpPr>
              <a:spLocks/>
            </p:cNvSpPr>
            <p:nvPr userDrawn="1"/>
          </p:nvSpPr>
          <p:spPr bwMode="auto">
            <a:xfrm flipH="1">
              <a:off x="4014765"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1" name="Freeform 523">
              <a:extLst>
                <a:ext uri="{FF2B5EF4-FFF2-40B4-BE49-F238E27FC236}">
                  <a16:creationId xmlns:a16="http://schemas.microsoft.com/office/drawing/2014/main" id="{EC41EF87-4F67-45D5-B0C2-E1ED9D4C950B}"/>
                </a:ext>
              </a:extLst>
            </p:cNvPr>
            <p:cNvSpPr>
              <a:spLocks/>
            </p:cNvSpPr>
            <p:nvPr userDrawn="1"/>
          </p:nvSpPr>
          <p:spPr bwMode="auto">
            <a:xfrm flipH="1">
              <a:off x="4447999"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2" name="Freeform 524">
              <a:extLst>
                <a:ext uri="{FF2B5EF4-FFF2-40B4-BE49-F238E27FC236}">
                  <a16:creationId xmlns:a16="http://schemas.microsoft.com/office/drawing/2014/main" id="{8504F518-73C8-4C62-BD8B-8DBEABE06BF5}"/>
                </a:ext>
              </a:extLst>
            </p:cNvPr>
            <p:cNvSpPr>
              <a:spLocks/>
            </p:cNvSpPr>
            <p:nvPr userDrawn="1"/>
          </p:nvSpPr>
          <p:spPr bwMode="auto">
            <a:xfrm flipH="1">
              <a:off x="4121860"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3" name="Freeform 29">
              <a:extLst>
                <a:ext uri="{FF2B5EF4-FFF2-40B4-BE49-F238E27FC236}">
                  <a16:creationId xmlns:a16="http://schemas.microsoft.com/office/drawing/2014/main" id="{85666856-FDFD-4A1B-8839-FF9140B4F1A4}"/>
                </a:ext>
              </a:extLst>
            </p:cNvPr>
            <p:cNvSpPr>
              <a:spLocks/>
            </p:cNvSpPr>
            <p:nvPr userDrawn="1"/>
          </p:nvSpPr>
          <p:spPr bwMode="auto">
            <a:xfrm flipH="1">
              <a:off x="3686136"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4" name="Freeform 31">
              <a:extLst>
                <a:ext uri="{FF2B5EF4-FFF2-40B4-BE49-F238E27FC236}">
                  <a16:creationId xmlns:a16="http://schemas.microsoft.com/office/drawing/2014/main" id="{1F2CFB71-F2D6-403C-953F-4175EAF28C8C}"/>
                </a:ext>
              </a:extLst>
            </p:cNvPr>
            <p:cNvSpPr>
              <a:spLocks/>
            </p:cNvSpPr>
            <p:nvPr userDrawn="1"/>
          </p:nvSpPr>
          <p:spPr bwMode="auto">
            <a:xfrm flipH="1">
              <a:off x="3793231"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5" name="Freeform 29">
              <a:extLst>
                <a:ext uri="{FF2B5EF4-FFF2-40B4-BE49-F238E27FC236}">
                  <a16:creationId xmlns:a16="http://schemas.microsoft.com/office/drawing/2014/main" id="{BB5F7F24-9D5C-42F3-8F4E-819FE5D91282}"/>
                </a:ext>
              </a:extLst>
            </p:cNvPr>
            <p:cNvSpPr>
              <a:spLocks/>
            </p:cNvSpPr>
            <p:nvPr userDrawn="1"/>
          </p:nvSpPr>
          <p:spPr bwMode="auto">
            <a:xfrm flipH="1">
              <a:off x="3357508"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6" name="Freeform 30">
              <a:extLst>
                <a:ext uri="{FF2B5EF4-FFF2-40B4-BE49-F238E27FC236}">
                  <a16:creationId xmlns:a16="http://schemas.microsoft.com/office/drawing/2014/main" id="{2F2CCFB0-04D7-40B8-B976-349093F2F3C0}"/>
                </a:ext>
              </a:extLst>
            </p:cNvPr>
            <p:cNvSpPr>
              <a:spLocks/>
            </p:cNvSpPr>
            <p:nvPr userDrawn="1"/>
          </p:nvSpPr>
          <p:spPr bwMode="auto">
            <a:xfrm flipH="1">
              <a:off x="3031367"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7" name="Freeform 31">
              <a:extLst>
                <a:ext uri="{FF2B5EF4-FFF2-40B4-BE49-F238E27FC236}">
                  <a16:creationId xmlns:a16="http://schemas.microsoft.com/office/drawing/2014/main" id="{7A31D7EF-F0E9-49A2-831C-6BC9C6636107}"/>
                </a:ext>
              </a:extLst>
            </p:cNvPr>
            <p:cNvSpPr>
              <a:spLocks/>
            </p:cNvSpPr>
            <p:nvPr userDrawn="1"/>
          </p:nvSpPr>
          <p:spPr bwMode="auto">
            <a:xfrm flipH="1">
              <a:off x="3464602"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8" name="Freeform 32">
              <a:extLst>
                <a:ext uri="{FF2B5EF4-FFF2-40B4-BE49-F238E27FC236}">
                  <a16:creationId xmlns:a16="http://schemas.microsoft.com/office/drawing/2014/main" id="{E74515D6-90D4-424F-B0DF-5263CC8FC4D1}"/>
                </a:ext>
              </a:extLst>
            </p:cNvPr>
            <p:cNvSpPr>
              <a:spLocks/>
            </p:cNvSpPr>
            <p:nvPr userDrawn="1"/>
          </p:nvSpPr>
          <p:spPr bwMode="auto">
            <a:xfrm flipH="1">
              <a:off x="3138462"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09" name="Freeform 29">
              <a:extLst>
                <a:ext uri="{FF2B5EF4-FFF2-40B4-BE49-F238E27FC236}">
                  <a16:creationId xmlns:a16="http://schemas.microsoft.com/office/drawing/2014/main" id="{405CE857-C882-45B2-9A83-71F3F4E2A8DF}"/>
                </a:ext>
              </a:extLst>
            </p:cNvPr>
            <p:cNvSpPr>
              <a:spLocks/>
            </p:cNvSpPr>
            <p:nvPr userDrawn="1"/>
          </p:nvSpPr>
          <p:spPr bwMode="auto">
            <a:xfrm flipH="1">
              <a:off x="2702739"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0" name="Freeform 30">
              <a:extLst>
                <a:ext uri="{FF2B5EF4-FFF2-40B4-BE49-F238E27FC236}">
                  <a16:creationId xmlns:a16="http://schemas.microsoft.com/office/drawing/2014/main" id="{39CE3DC5-15D2-4C32-9F0C-5DECC998757C}"/>
                </a:ext>
              </a:extLst>
            </p:cNvPr>
            <p:cNvSpPr>
              <a:spLocks/>
            </p:cNvSpPr>
            <p:nvPr userDrawn="1"/>
          </p:nvSpPr>
          <p:spPr bwMode="auto">
            <a:xfrm flipH="1">
              <a:off x="2376598"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1" name="Freeform 31">
              <a:extLst>
                <a:ext uri="{FF2B5EF4-FFF2-40B4-BE49-F238E27FC236}">
                  <a16:creationId xmlns:a16="http://schemas.microsoft.com/office/drawing/2014/main" id="{9B3D6FF0-FD04-48BD-9AC9-61F1B4C713DB}"/>
                </a:ext>
              </a:extLst>
            </p:cNvPr>
            <p:cNvSpPr>
              <a:spLocks/>
            </p:cNvSpPr>
            <p:nvPr userDrawn="1"/>
          </p:nvSpPr>
          <p:spPr bwMode="auto">
            <a:xfrm flipH="1">
              <a:off x="2809833"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2" name="Freeform 32">
              <a:extLst>
                <a:ext uri="{FF2B5EF4-FFF2-40B4-BE49-F238E27FC236}">
                  <a16:creationId xmlns:a16="http://schemas.microsoft.com/office/drawing/2014/main" id="{55AD8B73-7F23-4953-A821-5C71E924EE66}"/>
                </a:ext>
              </a:extLst>
            </p:cNvPr>
            <p:cNvSpPr>
              <a:spLocks/>
            </p:cNvSpPr>
            <p:nvPr userDrawn="1"/>
          </p:nvSpPr>
          <p:spPr bwMode="auto">
            <a:xfrm flipH="1">
              <a:off x="2483693"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3" name="Freeform 29">
              <a:extLst>
                <a:ext uri="{FF2B5EF4-FFF2-40B4-BE49-F238E27FC236}">
                  <a16:creationId xmlns:a16="http://schemas.microsoft.com/office/drawing/2014/main" id="{BC7C1AE2-E345-4BEB-B2D8-B3527422AA65}"/>
                </a:ext>
              </a:extLst>
            </p:cNvPr>
            <p:cNvSpPr>
              <a:spLocks/>
            </p:cNvSpPr>
            <p:nvPr userDrawn="1"/>
          </p:nvSpPr>
          <p:spPr bwMode="auto">
            <a:xfrm flipH="1">
              <a:off x="2047970"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4" name="Freeform 30">
              <a:extLst>
                <a:ext uri="{FF2B5EF4-FFF2-40B4-BE49-F238E27FC236}">
                  <a16:creationId xmlns:a16="http://schemas.microsoft.com/office/drawing/2014/main" id="{AE3DF518-18F0-4594-A49B-320DBC91C5D1}"/>
                </a:ext>
              </a:extLst>
            </p:cNvPr>
            <p:cNvSpPr>
              <a:spLocks/>
            </p:cNvSpPr>
            <p:nvPr userDrawn="1"/>
          </p:nvSpPr>
          <p:spPr bwMode="auto">
            <a:xfrm flipH="1">
              <a:off x="1721830"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5" name="Freeform 31">
              <a:extLst>
                <a:ext uri="{FF2B5EF4-FFF2-40B4-BE49-F238E27FC236}">
                  <a16:creationId xmlns:a16="http://schemas.microsoft.com/office/drawing/2014/main" id="{3B006AD8-014D-4405-89E0-C042C724EE8E}"/>
                </a:ext>
              </a:extLst>
            </p:cNvPr>
            <p:cNvSpPr>
              <a:spLocks/>
            </p:cNvSpPr>
            <p:nvPr userDrawn="1"/>
          </p:nvSpPr>
          <p:spPr bwMode="auto">
            <a:xfrm flipH="1">
              <a:off x="2155065"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6" name="Freeform 32">
              <a:extLst>
                <a:ext uri="{FF2B5EF4-FFF2-40B4-BE49-F238E27FC236}">
                  <a16:creationId xmlns:a16="http://schemas.microsoft.com/office/drawing/2014/main" id="{8C1BCB6A-7558-45BB-A05E-3F1EEAE9C593}"/>
                </a:ext>
              </a:extLst>
            </p:cNvPr>
            <p:cNvSpPr>
              <a:spLocks/>
            </p:cNvSpPr>
            <p:nvPr userDrawn="1"/>
          </p:nvSpPr>
          <p:spPr bwMode="auto">
            <a:xfrm flipH="1">
              <a:off x="1828924"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7" name="Freeform 29">
              <a:extLst>
                <a:ext uri="{FF2B5EF4-FFF2-40B4-BE49-F238E27FC236}">
                  <a16:creationId xmlns:a16="http://schemas.microsoft.com/office/drawing/2014/main" id="{06D7BA0B-491B-4753-B7E8-709D6B4DA29A}"/>
                </a:ext>
              </a:extLst>
            </p:cNvPr>
            <p:cNvSpPr>
              <a:spLocks/>
            </p:cNvSpPr>
            <p:nvPr userDrawn="1"/>
          </p:nvSpPr>
          <p:spPr bwMode="auto">
            <a:xfrm flipH="1">
              <a:off x="1393201"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8" name="Freeform 30">
              <a:extLst>
                <a:ext uri="{FF2B5EF4-FFF2-40B4-BE49-F238E27FC236}">
                  <a16:creationId xmlns:a16="http://schemas.microsoft.com/office/drawing/2014/main" id="{B1DBAF15-6885-4F93-8FFF-382A0071A075}"/>
                </a:ext>
              </a:extLst>
            </p:cNvPr>
            <p:cNvSpPr>
              <a:spLocks/>
            </p:cNvSpPr>
            <p:nvPr userDrawn="1"/>
          </p:nvSpPr>
          <p:spPr bwMode="auto">
            <a:xfrm flipH="1">
              <a:off x="1067060"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19" name="Freeform 31">
              <a:extLst>
                <a:ext uri="{FF2B5EF4-FFF2-40B4-BE49-F238E27FC236}">
                  <a16:creationId xmlns:a16="http://schemas.microsoft.com/office/drawing/2014/main" id="{ACFF2DCE-0E0E-4FB4-AC0E-AE8F1FADFA47}"/>
                </a:ext>
              </a:extLst>
            </p:cNvPr>
            <p:cNvSpPr>
              <a:spLocks/>
            </p:cNvSpPr>
            <p:nvPr userDrawn="1"/>
          </p:nvSpPr>
          <p:spPr bwMode="auto">
            <a:xfrm flipH="1">
              <a:off x="1500296"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0" name="Freeform 32">
              <a:extLst>
                <a:ext uri="{FF2B5EF4-FFF2-40B4-BE49-F238E27FC236}">
                  <a16:creationId xmlns:a16="http://schemas.microsoft.com/office/drawing/2014/main" id="{7D8A1C9A-F3EE-44EF-B1C6-5ADC2AB65FAD}"/>
                </a:ext>
              </a:extLst>
            </p:cNvPr>
            <p:cNvSpPr>
              <a:spLocks/>
            </p:cNvSpPr>
            <p:nvPr userDrawn="1"/>
          </p:nvSpPr>
          <p:spPr bwMode="auto">
            <a:xfrm flipH="1">
              <a:off x="1174155"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1" name="Freeform 543">
              <a:extLst>
                <a:ext uri="{FF2B5EF4-FFF2-40B4-BE49-F238E27FC236}">
                  <a16:creationId xmlns:a16="http://schemas.microsoft.com/office/drawing/2014/main" id="{8D31C02C-ECA9-47DB-AFC1-95A662649DEB}"/>
                </a:ext>
              </a:extLst>
            </p:cNvPr>
            <p:cNvSpPr>
              <a:spLocks/>
            </p:cNvSpPr>
            <p:nvPr userDrawn="1"/>
          </p:nvSpPr>
          <p:spPr bwMode="auto">
            <a:xfrm flipH="1">
              <a:off x="738433"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2" name="Freeform 544">
              <a:extLst>
                <a:ext uri="{FF2B5EF4-FFF2-40B4-BE49-F238E27FC236}">
                  <a16:creationId xmlns:a16="http://schemas.microsoft.com/office/drawing/2014/main" id="{7119BBF5-4BAF-4783-975C-0BAE53E06C59}"/>
                </a:ext>
              </a:extLst>
            </p:cNvPr>
            <p:cNvSpPr>
              <a:spLocks/>
            </p:cNvSpPr>
            <p:nvPr userDrawn="1"/>
          </p:nvSpPr>
          <p:spPr bwMode="auto">
            <a:xfrm flipH="1">
              <a:off x="412291"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3" name="Freeform 545">
              <a:extLst>
                <a:ext uri="{FF2B5EF4-FFF2-40B4-BE49-F238E27FC236}">
                  <a16:creationId xmlns:a16="http://schemas.microsoft.com/office/drawing/2014/main" id="{60FC0D9C-1D31-44B8-9724-3C9763D9009C}"/>
                </a:ext>
              </a:extLst>
            </p:cNvPr>
            <p:cNvSpPr>
              <a:spLocks/>
            </p:cNvSpPr>
            <p:nvPr userDrawn="1"/>
          </p:nvSpPr>
          <p:spPr bwMode="auto">
            <a:xfrm flipH="1">
              <a:off x="845526"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4" name="Freeform 546">
              <a:extLst>
                <a:ext uri="{FF2B5EF4-FFF2-40B4-BE49-F238E27FC236}">
                  <a16:creationId xmlns:a16="http://schemas.microsoft.com/office/drawing/2014/main" id="{E734F067-AC1A-462F-B0E7-76A01487A7B9}"/>
                </a:ext>
              </a:extLst>
            </p:cNvPr>
            <p:cNvSpPr>
              <a:spLocks/>
            </p:cNvSpPr>
            <p:nvPr userDrawn="1"/>
          </p:nvSpPr>
          <p:spPr bwMode="auto">
            <a:xfrm flipH="1">
              <a:off x="519387" y="456593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5" name="Freeform 29">
              <a:extLst>
                <a:ext uri="{FF2B5EF4-FFF2-40B4-BE49-F238E27FC236}">
                  <a16:creationId xmlns:a16="http://schemas.microsoft.com/office/drawing/2014/main" id="{EC3FABBB-B8A8-4FA2-B85B-8C13947C6C9D}"/>
                </a:ext>
              </a:extLst>
            </p:cNvPr>
            <p:cNvSpPr>
              <a:spLocks/>
            </p:cNvSpPr>
            <p:nvPr userDrawn="1"/>
          </p:nvSpPr>
          <p:spPr bwMode="auto">
            <a:xfrm flipH="1">
              <a:off x="83663" y="456966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6" name="Freeform 31">
              <a:extLst>
                <a:ext uri="{FF2B5EF4-FFF2-40B4-BE49-F238E27FC236}">
                  <a16:creationId xmlns:a16="http://schemas.microsoft.com/office/drawing/2014/main" id="{11705EB2-6098-4F4C-B24F-715E341EFD0E}"/>
                </a:ext>
              </a:extLst>
            </p:cNvPr>
            <p:cNvSpPr>
              <a:spLocks/>
            </p:cNvSpPr>
            <p:nvPr userDrawn="1"/>
          </p:nvSpPr>
          <p:spPr bwMode="auto">
            <a:xfrm flipH="1">
              <a:off x="190757" y="456593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79" name="Freeform 30">
              <a:extLst>
                <a:ext uri="{FF2B5EF4-FFF2-40B4-BE49-F238E27FC236}">
                  <a16:creationId xmlns:a16="http://schemas.microsoft.com/office/drawing/2014/main" id="{AB37FD2C-9E00-4BC8-ABBD-CB89D6A6A7FF}"/>
                </a:ext>
              </a:extLst>
            </p:cNvPr>
            <p:cNvSpPr>
              <a:spLocks/>
            </p:cNvSpPr>
            <p:nvPr userDrawn="1"/>
          </p:nvSpPr>
          <p:spPr bwMode="auto">
            <a:xfrm flipH="1">
              <a:off x="11874480"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0" name="Freeform 32">
              <a:extLst>
                <a:ext uri="{FF2B5EF4-FFF2-40B4-BE49-F238E27FC236}">
                  <a16:creationId xmlns:a16="http://schemas.microsoft.com/office/drawing/2014/main" id="{81FCB7E9-DF42-4DFA-8CBC-6E2E558F9709}"/>
                </a:ext>
              </a:extLst>
            </p:cNvPr>
            <p:cNvSpPr>
              <a:spLocks/>
            </p:cNvSpPr>
            <p:nvPr userDrawn="1"/>
          </p:nvSpPr>
          <p:spPr bwMode="auto">
            <a:xfrm flipH="1">
              <a:off x="11981575"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1" name="Freeform 403">
              <a:extLst>
                <a:ext uri="{FF2B5EF4-FFF2-40B4-BE49-F238E27FC236}">
                  <a16:creationId xmlns:a16="http://schemas.microsoft.com/office/drawing/2014/main" id="{3BB3266A-CA1B-40F7-BE0C-E8248A19BC84}"/>
                </a:ext>
              </a:extLst>
            </p:cNvPr>
            <p:cNvSpPr>
              <a:spLocks/>
            </p:cNvSpPr>
            <p:nvPr userDrawn="1"/>
          </p:nvSpPr>
          <p:spPr bwMode="auto">
            <a:xfrm flipH="1">
              <a:off x="11545853"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2" name="Freeform 404">
              <a:extLst>
                <a:ext uri="{FF2B5EF4-FFF2-40B4-BE49-F238E27FC236}">
                  <a16:creationId xmlns:a16="http://schemas.microsoft.com/office/drawing/2014/main" id="{7068B3ED-3349-4B2F-B97A-7C7D7E747014}"/>
                </a:ext>
              </a:extLst>
            </p:cNvPr>
            <p:cNvSpPr>
              <a:spLocks/>
            </p:cNvSpPr>
            <p:nvPr userDrawn="1"/>
          </p:nvSpPr>
          <p:spPr bwMode="auto">
            <a:xfrm flipH="1">
              <a:off x="11219711"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3" name="Freeform 405">
              <a:extLst>
                <a:ext uri="{FF2B5EF4-FFF2-40B4-BE49-F238E27FC236}">
                  <a16:creationId xmlns:a16="http://schemas.microsoft.com/office/drawing/2014/main" id="{7489CBA4-6F95-4D46-BEA4-CDF605EBD7E0}"/>
                </a:ext>
              </a:extLst>
            </p:cNvPr>
            <p:cNvSpPr>
              <a:spLocks/>
            </p:cNvSpPr>
            <p:nvPr userDrawn="1"/>
          </p:nvSpPr>
          <p:spPr bwMode="auto">
            <a:xfrm flipH="1">
              <a:off x="11652945"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4" name="Freeform 406">
              <a:extLst>
                <a:ext uri="{FF2B5EF4-FFF2-40B4-BE49-F238E27FC236}">
                  <a16:creationId xmlns:a16="http://schemas.microsoft.com/office/drawing/2014/main" id="{59D3E069-0B6A-4F72-AD06-60AC6D3C3C9B}"/>
                </a:ext>
              </a:extLst>
            </p:cNvPr>
            <p:cNvSpPr>
              <a:spLocks/>
            </p:cNvSpPr>
            <p:nvPr userDrawn="1"/>
          </p:nvSpPr>
          <p:spPr bwMode="auto">
            <a:xfrm flipH="1">
              <a:off x="11326806"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5" name="Freeform 29">
              <a:extLst>
                <a:ext uri="{FF2B5EF4-FFF2-40B4-BE49-F238E27FC236}">
                  <a16:creationId xmlns:a16="http://schemas.microsoft.com/office/drawing/2014/main" id="{250DC0F7-E1F3-4C96-8CBC-7E56820F5239}"/>
                </a:ext>
              </a:extLst>
            </p:cNvPr>
            <p:cNvSpPr>
              <a:spLocks/>
            </p:cNvSpPr>
            <p:nvPr userDrawn="1"/>
          </p:nvSpPr>
          <p:spPr bwMode="auto">
            <a:xfrm flipH="1">
              <a:off x="10891083"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6" name="Freeform 31">
              <a:extLst>
                <a:ext uri="{FF2B5EF4-FFF2-40B4-BE49-F238E27FC236}">
                  <a16:creationId xmlns:a16="http://schemas.microsoft.com/office/drawing/2014/main" id="{F12D4549-53E7-4C67-A14A-0D964BFA4231}"/>
                </a:ext>
              </a:extLst>
            </p:cNvPr>
            <p:cNvSpPr>
              <a:spLocks/>
            </p:cNvSpPr>
            <p:nvPr userDrawn="1"/>
          </p:nvSpPr>
          <p:spPr bwMode="auto">
            <a:xfrm flipH="1">
              <a:off x="10998177"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7" name="Freeform 29">
              <a:extLst>
                <a:ext uri="{FF2B5EF4-FFF2-40B4-BE49-F238E27FC236}">
                  <a16:creationId xmlns:a16="http://schemas.microsoft.com/office/drawing/2014/main" id="{19951FF1-60C6-47B1-AF2C-F40C4EE753F5}"/>
                </a:ext>
              </a:extLst>
            </p:cNvPr>
            <p:cNvSpPr>
              <a:spLocks/>
            </p:cNvSpPr>
            <p:nvPr userDrawn="1"/>
          </p:nvSpPr>
          <p:spPr bwMode="auto">
            <a:xfrm flipH="1">
              <a:off x="10562455"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8" name="Freeform 30">
              <a:extLst>
                <a:ext uri="{FF2B5EF4-FFF2-40B4-BE49-F238E27FC236}">
                  <a16:creationId xmlns:a16="http://schemas.microsoft.com/office/drawing/2014/main" id="{3ED012F8-EE57-4D38-AAD4-71CB3021FCE9}"/>
                </a:ext>
              </a:extLst>
            </p:cNvPr>
            <p:cNvSpPr>
              <a:spLocks/>
            </p:cNvSpPr>
            <p:nvPr userDrawn="1"/>
          </p:nvSpPr>
          <p:spPr bwMode="auto">
            <a:xfrm flipH="1">
              <a:off x="10236313"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89" name="Freeform 31">
              <a:extLst>
                <a:ext uri="{FF2B5EF4-FFF2-40B4-BE49-F238E27FC236}">
                  <a16:creationId xmlns:a16="http://schemas.microsoft.com/office/drawing/2014/main" id="{F3F16648-94AE-4AE9-8C3D-4E6FD8A31AFD}"/>
                </a:ext>
              </a:extLst>
            </p:cNvPr>
            <p:cNvSpPr>
              <a:spLocks/>
            </p:cNvSpPr>
            <p:nvPr userDrawn="1"/>
          </p:nvSpPr>
          <p:spPr bwMode="auto">
            <a:xfrm flipH="1">
              <a:off x="10669548"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0" name="Freeform 32">
              <a:extLst>
                <a:ext uri="{FF2B5EF4-FFF2-40B4-BE49-F238E27FC236}">
                  <a16:creationId xmlns:a16="http://schemas.microsoft.com/office/drawing/2014/main" id="{CD7E7518-1B9B-4598-9C91-FA90439330F8}"/>
                </a:ext>
              </a:extLst>
            </p:cNvPr>
            <p:cNvSpPr>
              <a:spLocks/>
            </p:cNvSpPr>
            <p:nvPr userDrawn="1"/>
          </p:nvSpPr>
          <p:spPr bwMode="auto">
            <a:xfrm flipH="1">
              <a:off x="10343408"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1" name="Freeform 29">
              <a:extLst>
                <a:ext uri="{FF2B5EF4-FFF2-40B4-BE49-F238E27FC236}">
                  <a16:creationId xmlns:a16="http://schemas.microsoft.com/office/drawing/2014/main" id="{3941B248-CCDE-4636-B2D4-383A2A8184C3}"/>
                </a:ext>
              </a:extLst>
            </p:cNvPr>
            <p:cNvSpPr>
              <a:spLocks/>
            </p:cNvSpPr>
            <p:nvPr userDrawn="1"/>
          </p:nvSpPr>
          <p:spPr bwMode="auto">
            <a:xfrm flipH="1">
              <a:off x="9907685"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2" name="Freeform 30">
              <a:extLst>
                <a:ext uri="{FF2B5EF4-FFF2-40B4-BE49-F238E27FC236}">
                  <a16:creationId xmlns:a16="http://schemas.microsoft.com/office/drawing/2014/main" id="{EC354383-FE6D-432D-9B44-9678692D2070}"/>
                </a:ext>
              </a:extLst>
            </p:cNvPr>
            <p:cNvSpPr>
              <a:spLocks/>
            </p:cNvSpPr>
            <p:nvPr userDrawn="1"/>
          </p:nvSpPr>
          <p:spPr bwMode="auto">
            <a:xfrm flipH="1">
              <a:off x="9581544"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3" name="Freeform 31">
              <a:extLst>
                <a:ext uri="{FF2B5EF4-FFF2-40B4-BE49-F238E27FC236}">
                  <a16:creationId xmlns:a16="http://schemas.microsoft.com/office/drawing/2014/main" id="{AD655EA7-4C03-4551-87A3-EE80F968B479}"/>
                </a:ext>
              </a:extLst>
            </p:cNvPr>
            <p:cNvSpPr>
              <a:spLocks/>
            </p:cNvSpPr>
            <p:nvPr userDrawn="1"/>
          </p:nvSpPr>
          <p:spPr bwMode="auto">
            <a:xfrm flipH="1">
              <a:off x="10014780"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4" name="Freeform 32">
              <a:extLst>
                <a:ext uri="{FF2B5EF4-FFF2-40B4-BE49-F238E27FC236}">
                  <a16:creationId xmlns:a16="http://schemas.microsoft.com/office/drawing/2014/main" id="{7C467E05-4239-4004-BB79-DBDF28E8E146}"/>
                </a:ext>
              </a:extLst>
            </p:cNvPr>
            <p:cNvSpPr>
              <a:spLocks/>
            </p:cNvSpPr>
            <p:nvPr userDrawn="1"/>
          </p:nvSpPr>
          <p:spPr bwMode="auto">
            <a:xfrm flipH="1">
              <a:off x="9688639"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5" name="Freeform 29">
              <a:extLst>
                <a:ext uri="{FF2B5EF4-FFF2-40B4-BE49-F238E27FC236}">
                  <a16:creationId xmlns:a16="http://schemas.microsoft.com/office/drawing/2014/main" id="{654A7B82-19E5-4C52-9815-6360825A97C1}"/>
                </a:ext>
              </a:extLst>
            </p:cNvPr>
            <p:cNvSpPr>
              <a:spLocks/>
            </p:cNvSpPr>
            <p:nvPr userDrawn="1"/>
          </p:nvSpPr>
          <p:spPr bwMode="auto">
            <a:xfrm flipH="1">
              <a:off x="9252916"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6" name="Freeform 30">
              <a:extLst>
                <a:ext uri="{FF2B5EF4-FFF2-40B4-BE49-F238E27FC236}">
                  <a16:creationId xmlns:a16="http://schemas.microsoft.com/office/drawing/2014/main" id="{BE9C8B7C-90B5-4D20-A3A6-C6A6C0AB1AB6}"/>
                </a:ext>
              </a:extLst>
            </p:cNvPr>
            <p:cNvSpPr>
              <a:spLocks/>
            </p:cNvSpPr>
            <p:nvPr userDrawn="1"/>
          </p:nvSpPr>
          <p:spPr bwMode="auto">
            <a:xfrm flipH="1">
              <a:off x="8926775"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7" name="Freeform 31">
              <a:extLst>
                <a:ext uri="{FF2B5EF4-FFF2-40B4-BE49-F238E27FC236}">
                  <a16:creationId xmlns:a16="http://schemas.microsoft.com/office/drawing/2014/main" id="{BDB01185-BFCF-41D8-89FD-6223C8645604}"/>
                </a:ext>
              </a:extLst>
            </p:cNvPr>
            <p:cNvSpPr>
              <a:spLocks/>
            </p:cNvSpPr>
            <p:nvPr userDrawn="1"/>
          </p:nvSpPr>
          <p:spPr bwMode="auto">
            <a:xfrm flipH="1">
              <a:off x="9360011"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8" name="Freeform 32">
              <a:extLst>
                <a:ext uri="{FF2B5EF4-FFF2-40B4-BE49-F238E27FC236}">
                  <a16:creationId xmlns:a16="http://schemas.microsoft.com/office/drawing/2014/main" id="{D5BD919D-F1BC-491A-B230-82B663620939}"/>
                </a:ext>
              </a:extLst>
            </p:cNvPr>
            <p:cNvSpPr>
              <a:spLocks/>
            </p:cNvSpPr>
            <p:nvPr userDrawn="1"/>
          </p:nvSpPr>
          <p:spPr bwMode="auto">
            <a:xfrm flipH="1">
              <a:off x="9033870"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399" name="Freeform 29">
              <a:extLst>
                <a:ext uri="{FF2B5EF4-FFF2-40B4-BE49-F238E27FC236}">
                  <a16:creationId xmlns:a16="http://schemas.microsoft.com/office/drawing/2014/main" id="{8F888A3E-BD98-4319-A588-29DB0CAA5208}"/>
                </a:ext>
              </a:extLst>
            </p:cNvPr>
            <p:cNvSpPr>
              <a:spLocks/>
            </p:cNvSpPr>
            <p:nvPr userDrawn="1"/>
          </p:nvSpPr>
          <p:spPr bwMode="auto">
            <a:xfrm flipH="1">
              <a:off x="8598148"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0" name="Freeform 30">
              <a:extLst>
                <a:ext uri="{FF2B5EF4-FFF2-40B4-BE49-F238E27FC236}">
                  <a16:creationId xmlns:a16="http://schemas.microsoft.com/office/drawing/2014/main" id="{F0A4516F-3629-4F6C-B296-75E27FA0FDE4}"/>
                </a:ext>
              </a:extLst>
            </p:cNvPr>
            <p:cNvSpPr>
              <a:spLocks/>
            </p:cNvSpPr>
            <p:nvPr userDrawn="1"/>
          </p:nvSpPr>
          <p:spPr bwMode="auto">
            <a:xfrm flipH="1">
              <a:off x="8272007"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1" name="Freeform 31">
              <a:extLst>
                <a:ext uri="{FF2B5EF4-FFF2-40B4-BE49-F238E27FC236}">
                  <a16:creationId xmlns:a16="http://schemas.microsoft.com/office/drawing/2014/main" id="{8F8FC7E2-88C3-4BAF-86AF-4775501DF108}"/>
                </a:ext>
              </a:extLst>
            </p:cNvPr>
            <p:cNvSpPr>
              <a:spLocks/>
            </p:cNvSpPr>
            <p:nvPr userDrawn="1"/>
          </p:nvSpPr>
          <p:spPr bwMode="auto">
            <a:xfrm flipH="1">
              <a:off x="8705242"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2" name="Freeform 32">
              <a:extLst>
                <a:ext uri="{FF2B5EF4-FFF2-40B4-BE49-F238E27FC236}">
                  <a16:creationId xmlns:a16="http://schemas.microsoft.com/office/drawing/2014/main" id="{EC7CC34A-D67E-41B5-A4BA-4E4B5F66386A}"/>
                </a:ext>
              </a:extLst>
            </p:cNvPr>
            <p:cNvSpPr>
              <a:spLocks/>
            </p:cNvSpPr>
            <p:nvPr userDrawn="1"/>
          </p:nvSpPr>
          <p:spPr bwMode="auto">
            <a:xfrm flipH="1">
              <a:off x="8379101"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3" name="Freeform 425">
              <a:extLst>
                <a:ext uri="{FF2B5EF4-FFF2-40B4-BE49-F238E27FC236}">
                  <a16:creationId xmlns:a16="http://schemas.microsoft.com/office/drawing/2014/main" id="{90A95DA3-8F9E-421C-9174-8BF9AA504F83}"/>
                </a:ext>
              </a:extLst>
            </p:cNvPr>
            <p:cNvSpPr>
              <a:spLocks/>
            </p:cNvSpPr>
            <p:nvPr userDrawn="1"/>
          </p:nvSpPr>
          <p:spPr bwMode="auto">
            <a:xfrm flipH="1">
              <a:off x="7943379"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4" name="Freeform 426">
              <a:extLst>
                <a:ext uri="{FF2B5EF4-FFF2-40B4-BE49-F238E27FC236}">
                  <a16:creationId xmlns:a16="http://schemas.microsoft.com/office/drawing/2014/main" id="{18334280-7FF6-451B-95BE-02C757D42155}"/>
                </a:ext>
              </a:extLst>
            </p:cNvPr>
            <p:cNvSpPr>
              <a:spLocks/>
            </p:cNvSpPr>
            <p:nvPr userDrawn="1"/>
          </p:nvSpPr>
          <p:spPr bwMode="auto">
            <a:xfrm flipH="1">
              <a:off x="7617237"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5" name="Freeform 427">
              <a:extLst>
                <a:ext uri="{FF2B5EF4-FFF2-40B4-BE49-F238E27FC236}">
                  <a16:creationId xmlns:a16="http://schemas.microsoft.com/office/drawing/2014/main" id="{FA68E6DA-BE3E-4D5E-9AF6-5B4A355FE63B}"/>
                </a:ext>
              </a:extLst>
            </p:cNvPr>
            <p:cNvSpPr>
              <a:spLocks/>
            </p:cNvSpPr>
            <p:nvPr userDrawn="1"/>
          </p:nvSpPr>
          <p:spPr bwMode="auto">
            <a:xfrm flipH="1">
              <a:off x="8050472"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6" name="Freeform 428">
              <a:extLst>
                <a:ext uri="{FF2B5EF4-FFF2-40B4-BE49-F238E27FC236}">
                  <a16:creationId xmlns:a16="http://schemas.microsoft.com/office/drawing/2014/main" id="{83E59028-5940-4368-80BA-ABEA718E993D}"/>
                </a:ext>
              </a:extLst>
            </p:cNvPr>
            <p:cNvSpPr>
              <a:spLocks/>
            </p:cNvSpPr>
            <p:nvPr userDrawn="1"/>
          </p:nvSpPr>
          <p:spPr bwMode="auto">
            <a:xfrm flipH="1">
              <a:off x="7724332" y="4565932"/>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7" name="Freeform 29">
              <a:extLst>
                <a:ext uri="{FF2B5EF4-FFF2-40B4-BE49-F238E27FC236}">
                  <a16:creationId xmlns:a16="http://schemas.microsoft.com/office/drawing/2014/main" id="{0E7DD0E1-85B2-4E34-AD3C-6555FF6938A2}"/>
                </a:ext>
              </a:extLst>
            </p:cNvPr>
            <p:cNvSpPr>
              <a:spLocks/>
            </p:cNvSpPr>
            <p:nvPr userDrawn="1"/>
          </p:nvSpPr>
          <p:spPr bwMode="auto">
            <a:xfrm flipH="1">
              <a:off x="7288609" y="4569662"/>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8" name="Freeform 31">
              <a:extLst>
                <a:ext uri="{FF2B5EF4-FFF2-40B4-BE49-F238E27FC236}">
                  <a16:creationId xmlns:a16="http://schemas.microsoft.com/office/drawing/2014/main" id="{D7D9BA0F-7053-4FCD-8D9A-C952F3BC49BE}"/>
                </a:ext>
              </a:extLst>
            </p:cNvPr>
            <p:cNvSpPr>
              <a:spLocks/>
            </p:cNvSpPr>
            <p:nvPr userDrawn="1"/>
          </p:nvSpPr>
          <p:spPr bwMode="auto">
            <a:xfrm flipH="1">
              <a:off x="7395703" y="4565932"/>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3" name="Group 1812">
            <a:extLst>
              <a:ext uri="{FF2B5EF4-FFF2-40B4-BE49-F238E27FC236}">
                <a16:creationId xmlns:a16="http://schemas.microsoft.com/office/drawing/2014/main" id="{DC03940F-B74A-4BB0-A29E-05138DBEF958}"/>
              </a:ext>
            </a:extLst>
          </p:cNvPr>
          <p:cNvGrpSpPr/>
          <p:nvPr userDrawn="1"/>
        </p:nvGrpSpPr>
        <p:grpSpPr>
          <a:xfrm>
            <a:off x="85341" y="5007149"/>
            <a:ext cx="12250686" cy="180153"/>
            <a:chOff x="83663" y="4856241"/>
            <a:chExt cx="12009863" cy="176637"/>
          </a:xfrm>
        </p:grpSpPr>
        <p:sp>
          <p:nvSpPr>
            <p:cNvPr id="1527" name="Freeform 29">
              <a:extLst>
                <a:ext uri="{FF2B5EF4-FFF2-40B4-BE49-F238E27FC236}">
                  <a16:creationId xmlns:a16="http://schemas.microsoft.com/office/drawing/2014/main" id="{41215D19-B582-42FE-AD52-5628011801BC}"/>
                </a:ext>
              </a:extLst>
            </p:cNvPr>
            <p:cNvSpPr>
              <a:spLocks/>
            </p:cNvSpPr>
            <p:nvPr userDrawn="1"/>
          </p:nvSpPr>
          <p:spPr bwMode="auto">
            <a:xfrm>
              <a:off x="305196"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8" name="Freeform 30">
              <a:extLst>
                <a:ext uri="{FF2B5EF4-FFF2-40B4-BE49-F238E27FC236}">
                  <a16:creationId xmlns:a16="http://schemas.microsoft.com/office/drawing/2014/main" id="{B03C6A99-9649-44A5-8F97-FE0B9C27D0C3}"/>
                </a:ext>
              </a:extLst>
            </p:cNvPr>
            <p:cNvSpPr>
              <a:spLocks/>
            </p:cNvSpPr>
            <p:nvPr userDrawn="1"/>
          </p:nvSpPr>
          <p:spPr bwMode="auto">
            <a:xfrm>
              <a:off x="631337"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29" name="Freeform 31">
              <a:extLst>
                <a:ext uri="{FF2B5EF4-FFF2-40B4-BE49-F238E27FC236}">
                  <a16:creationId xmlns:a16="http://schemas.microsoft.com/office/drawing/2014/main" id="{78292761-DAF9-4726-8908-B4B5FC99811A}"/>
                </a:ext>
              </a:extLst>
            </p:cNvPr>
            <p:cNvSpPr>
              <a:spLocks/>
            </p:cNvSpPr>
            <p:nvPr userDrawn="1"/>
          </p:nvSpPr>
          <p:spPr bwMode="auto">
            <a:xfrm>
              <a:off x="83663"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0" name="Freeform 32">
              <a:extLst>
                <a:ext uri="{FF2B5EF4-FFF2-40B4-BE49-F238E27FC236}">
                  <a16:creationId xmlns:a16="http://schemas.microsoft.com/office/drawing/2014/main" id="{CF57419C-9B5E-4714-BCBA-4E8FDF77F2CB}"/>
                </a:ext>
              </a:extLst>
            </p:cNvPr>
            <p:cNvSpPr>
              <a:spLocks/>
            </p:cNvSpPr>
            <p:nvPr userDrawn="1"/>
          </p:nvSpPr>
          <p:spPr bwMode="auto">
            <a:xfrm>
              <a:off x="412290"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1" name="Freeform 29">
              <a:extLst>
                <a:ext uri="{FF2B5EF4-FFF2-40B4-BE49-F238E27FC236}">
                  <a16:creationId xmlns:a16="http://schemas.microsoft.com/office/drawing/2014/main" id="{CB1CC628-FB22-47B1-B1EF-050141CC26E1}"/>
                </a:ext>
              </a:extLst>
            </p:cNvPr>
            <p:cNvSpPr>
              <a:spLocks/>
            </p:cNvSpPr>
            <p:nvPr userDrawn="1"/>
          </p:nvSpPr>
          <p:spPr bwMode="auto">
            <a:xfrm>
              <a:off x="959966"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2" name="Freeform 30">
              <a:extLst>
                <a:ext uri="{FF2B5EF4-FFF2-40B4-BE49-F238E27FC236}">
                  <a16:creationId xmlns:a16="http://schemas.microsoft.com/office/drawing/2014/main" id="{342E05D1-B314-44C7-8CA8-A5734D7640AB}"/>
                </a:ext>
              </a:extLst>
            </p:cNvPr>
            <p:cNvSpPr>
              <a:spLocks/>
            </p:cNvSpPr>
            <p:nvPr userDrawn="1"/>
          </p:nvSpPr>
          <p:spPr bwMode="auto">
            <a:xfrm>
              <a:off x="1286106"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3" name="Freeform 31">
              <a:extLst>
                <a:ext uri="{FF2B5EF4-FFF2-40B4-BE49-F238E27FC236}">
                  <a16:creationId xmlns:a16="http://schemas.microsoft.com/office/drawing/2014/main" id="{1E14B0ED-2D20-469F-BCC8-DF56F9D75062}"/>
                </a:ext>
              </a:extLst>
            </p:cNvPr>
            <p:cNvSpPr>
              <a:spLocks/>
            </p:cNvSpPr>
            <p:nvPr userDrawn="1"/>
          </p:nvSpPr>
          <p:spPr bwMode="auto">
            <a:xfrm>
              <a:off x="738432"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4" name="Freeform 32">
              <a:extLst>
                <a:ext uri="{FF2B5EF4-FFF2-40B4-BE49-F238E27FC236}">
                  <a16:creationId xmlns:a16="http://schemas.microsoft.com/office/drawing/2014/main" id="{2B368F4C-A196-4DCA-9BC5-A45033EFDA26}"/>
                </a:ext>
              </a:extLst>
            </p:cNvPr>
            <p:cNvSpPr>
              <a:spLocks/>
            </p:cNvSpPr>
            <p:nvPr userDrawn="1"/>
          </p:nvSpPr>
          <p:spPr bwMode="auto">
            <a:xfrm>
              <a:off x="1067060"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5" name="Freeform 29">
              <a:extLst>
                <a:ext uri="{FF2B5EF4-FFF2-40B4-BE49-F238E27FC236}">
                  <a16:creationId xmlns:a16="http://schemas.microsoft.com/office/drawing/2014/main" id="{5928F999-B5AE-46E3-8AB4-BC6896F35F45}"/>
                </a:ext>
              </a:extLst>
            </p:cNvPr>
            <p:cNvSpPr>
              <a:spLocks/>
            </p:cNvSpPr>
            <p:nvPr userDrawn="1"/>
          </p:nvSpPr>
          <p:spPr bwMode="auto">
            <a:xfrm>
              <a:off x="1614734"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6" name="Freeform 30">
              <a:extLst>
                <a:ext uri="{FF2B5EF4-FFF2-40B4-BE49-F238E27FC236}">
                  <a16:creationId xmlns:a16="http://schemas.microsoft.com/office/drawing/2014/main" id="{419DD182-5681-4393-BEAB-F5F199CD2854}"/>
                </a:ext>
              </a:extLst>
            </p:cNvPr>
            <p:cNvSpPr>
              <a:spLocks/>
            </p:cNvSpPr>
            <p:nvPr userDrawn="1"/>
          </p:nvSpPr>
          <p:spPr bwMode="auto">
            <a:xfrm>
              <a:off x="1940875"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7" name="Freeform 31">
              <a:extLst>
                <a:ext uri="{FF2B5EF4-FFF2-40B4-BE49-F238E27FC236}">
                  <a16:creationId xmlns:a16="http://schemas.microsoft.com/office/drawing/2014/main" id="{E72ACE2A-9435-4572-866A-8048FFFB3B9A}"/>
                </a:ext>
              </a:extLst>
            </p:cNvPr>
            <p:cNvSpPr>
              <a:spLocks/>
            </p:cNvSpPr>
            <p:nvPr userDrawn="1"/>
          </p:nvSpPr>
          <p:spPr bwMode="auto">
            <a:xfrm>
              <a:off x="1393201"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8" name="Freeform 32">
              <a:extLst>
                <a:ext uri="{FF2B5EF4-FFF2-40B4-BE49-F238E27FC236}">
                  <a16:creationId xmlns:a16="http://schemas.microsoft.com/office/drawing/2014/main" id="{E2C0D9B8-1158-4DC9-8525-6EA4F410F9FE}"/>
                </a:ext>
              </a:extLst>
            </p:cNvPr>
            <p:cNvSpPr>
              <a:spLocks/>
            </p:cNvSpPr>
            <p:nvPr userDrawn="1"/>
          </p:nvSpPr>
          <p:spPr bwMode="auto">
            <a:xfrm>
              <a:off x="1721829"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39" name="Freeform 29">
              <a:extLst>
                <a:ext uri="{FF2B5EF4-FFF2-40B4-BE49-F238E27FC236}">
                  <a16:creationId xmlns:a16="http://schemas.microsoft.com/office/drawing/2014/main" id="{9FF21187-CFDF-41DA-8309-C5AA2C47374F}"/>
                </a:ext>
              </a:extLst>
            </p:cNvPr>
            <p:cNvSpPr>
              <a:spLocks/>
            </p:cNvSpPr>
            <p:nvPr userDrawn="1"/>
          </p:nvSpPr>
          <p:spPr bwMode="auto">
            <a:xfrm>
              <a:off x="2269503"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0" name="Freeform 30">
              <a:extLst>
                <a:ext uri="{FF2B5EF4-FFF2-40B4-BE49-F238E27FC236}">
                  <a16:creationId xmlns:a16="http://schemas.microsoft.com/office/drawing/2014/main" id="{5A71EE6F-3035-47CC-A00F-FE3250D3442F}"/>
                </a:ext>
              </a:extLst>
            </p:cNvPr>
            <p:cNvSpPr>
              <a:spLocks/>
            </p:cNvSpPr>
            <p:nvPr userDrawn="1"/>
          </p:nvSpPr>
          <p:spPr bwMode="auto">
            <a:xfrm>
              <a:off x="2595644"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1" name="Freeform 31">
              <a:extLst>
                <a:ext uri="{FF2B5EF4-FFF2-40B4-BE49-F238E27FC236}">
                  <a16:creationId xmlns:a16="http://schemas.microsoft.com/office/drawing/2014/main" id="{AE05787F-5AF8-4A5E-BD2F-FFEFBAB0B4D0}"/>
                </a:ext>
              </a:extLst>
            </p:cNvPr>
            <p:cNvSpPr>
              <a:spLocks/>
            </p:cNvSpPr>
            <p:nvPr userDrawn="1"/>
          </p:nvSpPr>
          <p:spPr bwMode="auto">
            <a:xfrm>
              <a:off x="2047969"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2" name="Freeform 32">
              <a:extLst>
                <a:ext uri="{FF2B5EF4-FFF2-40B4-BE49-F238E27FC236}">
                  <a16:creationId xmlns:a16="http://schemas.microsoft.com/office/drawing/2014/main" id="{6DCE9180-0ADF-4FA9-BF69-F47C6983865A}"/>
                </a:ext>
              </a:extLst>
            </p:cNvPr>
            <p:cNvSpPr>
              <a:spLocks/>
            </p:cNvSpPr>
            <p:nvPr userDrawn="1"/>
          </p:nvSpPr>
          <p:spPr bwMode="auto">
            <a:xfrm>
              <a:off x="2376598"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3" name="Freeform 565">
              <a:extLst>
                <a:ext uri="{FF2B5EF4-FFF2-40B4-BE49-F238E27FC236}">
                  <a16:creationId xmlns:a16="http://schemas.microsoft.com/office/drawing/2014/main" id="{7E46278F-E1EE-4A72-9424-D81ECF2A1436}"/>
                </a:ext>
              </a:extLst>
            </p:cNvPr>
            <p:cNvSpPr>
              <a:spLocks/>
            </p:cNvSpPr>
            <p:nvPr userDrawn="1"/>
          </p:nvSpPr>
          <p:spPr bwMode="auto">
            <a:xfrm>
              <a:off x="2924272"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4" name="Freeform 566">
              <a:extLst>
                <a:ext uri="{FF2B5EF4-FFF2-40B4-BE49-F238E27FC236}">
                  <a16:creationId xmlns:a16="http://schemas.microsoft.com/office/drawing/2014/main" id="{FB792ABA-ADFC-4C00-BDE1-C3B1EF86830E}"/>
                </a:ext>
              </a:extLst>
            </p:cNvPr>
            <p:cNvSpPr>
              <a:spLocks/>
            </p:cNvSpPr>
            <p:nvPr userDrawn="1"/>
          </p:nvSpPr>
          <p:spPr bwMode="auto">
            <a:xfrm>
              <a:off x="3250413"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5" name="Freeform 567">
              <a:extLst>
                <a:ext uri="{FF2B5EF4-FFF2-40B4-BE49-F238E27FC236}">
                  <a16:creationId xmlns:a16="http://schemas.microsoft.com/office/drawing/2014/main" id="{646E79E9-778D-4703-96F7-870800A341B2}"/>
                </a:ext>
              </a:extLst>
            </p:cNvPr>
            <p:cNvSpPr>
              <a:spLocks/>
            </p:cNvSpPr>
            <p:nvPr userDrawn="1"/>
          </p:nvSpPr>
          <p:spPr bwMode="auto">
            <a:xfrm>
              <a:off x="2702739"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6" name="Freeform 568">
              <a:extLst>
                <a:ext uri="{FF2B5EF4-FFF2-40B4-BE49-F238E27FC236}">
                  <a16:creationId xmlns:a16="http://schemas.microsoft.com/office/drawing/2014/main" id="{E1AFC630-0E6A-4BEC-BC4C-D6E91EDBF650}"/>
                </a:ext>
              </a:extLst>
            </p:cNvPr>
            <p:cNvSpPr>
              <a:spLocks/>
            </p:cNvSpPr>
            <p:nvPr userDrawn="1"/>
          </p:nvSpPr>
          <p:spPr bwMode="auto">
            <a:xfrm>
              <a:off x="3031366"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7" name="Freeform 29">
              <a:extLst>
                <a:ext uri="{FF2B5EF4-FFF2-40B4-BE49-F238E27FC236}">
                  <a16:creationId xmlns:a16="http://schemas.microsoft.com/office/drawing/2014/main" id="{ADCEBC56-92AB-4A9F-85F9-61585C4B5052}"/>
                </a:ext>
              </a:extLst>
            </p:cNvPr>
            <p:cNvSpPr>
              <a:spLocks/>
            </p:cNvSpPr>
            <p:nvPr userDrawn="1"/>
          </p:nvSpPr>
          <p:spPr bwMode="auto">
            <a:xfrm>
              <a:off x="3579042"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8" name="Freeform 31">
              <a:extLst>
                <a:ext uri="{FF2B5EF4-FFF2-40B4-BE49-F238E27FC236}">
                  <a16:creationId xmlns:a16="http://schemas.microsoft.com/office/drawing/2014/main" id="{C9802287-908F-4A4C-BDDB-70C0C3A6F43F}"/>
                </a:ext>
              </a:extLst>
            </p:cNvPr>
            <p:cNvSpPr>
              <a:spLocks/>
            </p:cNvSpPr>
            <p:nvPr userDrawn="1"/>
          </p:nvSpPr>
          <p:spPr bwMode="auto">
            <a:xfrm>
              <a:off x="3357508"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49" name="Freeform 29">
              <a:extLst>
                <a:ext uri="{FF2B5EF4-FFF2-40B4-BE49-F238E27FC236}">
                  <a16:creationId xmlns:a16="http://schemas.microsoft.com/office/drawing/2014/main" id="{F90B9609-70EA-490F-985A-76FFCEFC4773}"/>
                </a:ext>
              </a:extLst>
            </p:cNvPr>
            <p:cNvSpPr>
              <a:spLocks/>
            </p:cNvSpPr>
            <p:nvPr userDrawn="1"/>
          </p:nvSpPr>
          <p:spPr bwMode="auto">
            <a:xfrm>
              <a:off x="3907670"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0" name="Freeform 30">
              <a:extLst>
                <a:ext uri="{FF2B5EF4-FFF2-40B4-BE49-F238E27FC236}">
                  <a16:creationId xmlns:a16="http://schemas.microsoft.com/office/drawing/2014/main" id="{12F5075A-92B7-4AC2-BB07-DF2C29930E42}"/>
                </a:ext>
              </a:extLst>
            </p:cNvPr>
            <p:cNvSpPr>
              <a:spLocks/>
            </p:cNvSpPr>
            <p:nvPr userDrawn="1"/>
          </p:nvSpPr>
          <p:spPr bwMode="auto">
            <a:xfrm>
              <a:off x="4233811"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1" name="Freeform 31">
              <a:extLst>
                <a:ext uri="{FF2B5EF4-FFF2-40B4-BE49-F238E27FC236}">
                  <a16:creationId xmlns:a16="http://schemas.microsoft.com/office/drawing/2014/main" id="{30D9B98A-51E9-4962-9734-7A931E17A02D}"/>
                </a:ext>
              </a:extLst>
            </p:cNvPr>
            <p:cNvSpPr>
              <a:spLocks/>
            </p:cNvSpPr>
            <p:nvPr userDrawn="1"/>
          </p:nvSpPr>
          <p:spPr bwMode="auto">
            <a:xfrm>
              <a:off x="3686136"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2" name="Freeform 32">
              <a:extLst>
                <a:ext uri="{FF2B5EF4-FFF2-40B4-BE49-F238E27FC236}">
                  <a16:creationId xmlns:a16="http://schemas.microsoft.com/office/drawing/2014/main" id="{7586E328-7502-4480-9549-D6FEA43FA0C1}"/>
                </a:ext>
              </a:extLst>
            </p:cNvPr>
            <p:cNvSpPr>
              <a:spLocks/>
            </p:cNvSpPr>
            <p:nvPr userDrawn="1"/>
          </p:nvSpPr>
          <p:spPr bwMode="auto">
            <a:xfrm>
              <a:off x="4014764"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3" name="Freeform 29">
              <a:extLst>
                <a:ext uri="{FF2B5EF4-FFF2-40B4-BE49-F238E27FC236}">
                  <a16:creationId xmlns:a16="http://schemas.microsoft.com/office/drawing/2014/main" id="{C79A1EEF-53F8-484B-9E45-2EE7615D40CF}"/>
                </a:ext>
              </a:extLst>
            </p:cNvPr>
            <p:cNvSpPr>
              <a:spLocks/>
            </p:cNvSpPr>
            <p:nvPr userDrawn="1"/>
          </p:nvSpPr>
          <p:spPr bwMode="auto">
            <a:xfrm>
              <a:off x="4562439"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4" name="Freeform 30">
              <a:extLst>
                <a:ext uri="{FF2B5EF4-FFF2-40B4-BE49-F238E27FC236}">
                  <a16:creationId xmlns:a16="http://schemas.microsoft.com/office/drawing/2014/main" id="{6686D282-0526-44DE-9AA5-31E6A28943FC}"/>
                </a:ext>
              </a:extLst>
            </p:cNvPr>
            <p:cNvSpPr>
              <a:spLocks/>
            </p:cNvSpPr>
            <p:nvPr userDrawn="1"/>
          </p:nvSpPr>
          <p:spPr bwMode="auto">
            <a:xfrm>
              <a:off x="4888580"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5" name="Freeform 31">
              <a:extLst>
                <a:ext uri="{FF2B5EF4-FFF2-40B4-BE49-F238E27FC236}">
                  <a16:creationId xmlns:a16="http://schemas.microsoft.com/office/drawing/2014/main" id="{8A268F73-2757-4471-A11B-3DED63B8FA80}"/>
                </a:ext>
              </a:extLst>
            </p:cNvPr>
            <p:cNvSpPr>
              <a:spLocks/>
            </p:cNvSpPr>
            <p:nvPr userDrawn="1"/>
          </p:nvSpPr>
          <p:spPr bwMode="auto">
            <a:xfrm>
              <a:off x="4340905"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6" name="Freeform 32">
              <a:extLst>
                <a:ext uri="{FF2B5EF4-FFF2-40B4-BE49-F238E27FC236}">
                  <a16:creationId xmlns:a16="http://schemas.microsoft.com/office/drawing/2014/main" id="{D2717DDD-C903-414D-92CD-352DDB9B2BDB}"/>
                </a:ext>
              </a:extLst>
            </p:cNvPr>
            <p:cNvSpPr>
              <a:spLocks/>
            </p:cNvSpPr>
            <p:nvPr userDrawn="1"/>
          </p:nvSpPr>
          <p:spPr bwMode="auto">
            <a:xfrm>
              <a:off x="4669534"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7" name="Freeform 29">
              <a:extLst>
                <a:ext uri="{FF2B5EF4-FFF2-40B4-BE49-F238E27FC236}">
                  <a16:creationId xmlns:a16="http://schemas.microsoft.com/office/drawing/2014/main" id="{ABE98699-D6B3-49B2-96B9-4AE9CB5BF1C5}"/>
                </a:ext>
              </a:extLst>
            </p:cNvPr>
            <p:cNvSpPr>
              <a:spLocks/>
            </p:cNvSpPr>
            <p:nvPr userDrawn="1"/>
          </p:nvSpPr>
          <p:spPr bwMode="auto">
            <a:xfrm>
              <a:off x="5217208"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8" name="Freeform 30">
              <a:extLst>
                <a:ext uri="{FF2B5EF4-FFF2-40B4-BE49-F238E27FC236}">
                  <a16:creationId xmlns:a16="http://schemas.microsoft.com/office/drawing/2014/main" id="{719C55D5-4091-449D-B7A6-F7BFD914D019}"/>
                </a:ext>
              </a:extLst>
            </p:cNvPr>
            <p:cNvSpPr>
              <a:spLocks/>
            </p:cNvSpPr>
            <p:nvPr userDrawn="1"/>
          </p:nvSpPr>
          <p:spPr bwMode="auto">
            <a:xfrm>
              <a:off x="5543348"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59" name="Freeform 31">
              <a:extLst>
                <a:ext uri="{FF2B5EF4-FFF2-40B4-BE49-F238E27FC236}">
                  <a16:creationId xmlns:a16="http://schemas.microsoft.com/office/drawing/2014/main" id="{194515F1-0496-410A-929E-CD0F7A16827E}"/>
                </a:ext>
              </a:extLst>
            </p:cNvPr>
            <p:cNvSpPr>
              <a:spLocks/>
            </p:cNvSpPr>
            <p:nvPr userDrawn="1"/>
          </p:nvSpPr>
          <p:spPr bwMode="auto">
            <a:xfrm>
              <a:off x="4995674"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0" name="Freeform 32">
              <a:extLst>
                <a:ext uri="{FF2B5EF4-FFF2-40B4-BE49-F238E27FC236}">
                  <a16:creationId xmlns:a16="http://schemas.microsoft.com/office/drawing/2014/main" id="{7F26C03F-0DAC-4BB1-9CC4-FC9FCB4CD6C4}"/>
                </a:ext>
              </a:extLst>
            </p:cNvPr>
            <p:cNvSpPr>
              <a:spLocks/>
            </p:cNvSpPr>
            <p:nvPr userDrawn="1"/>
          </p:nvSpPr>
          <p:spPr bwMode="auto">
            <a:xfrm>
              <a:off x="5324302"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1" name="Freeform 29">
              <a:extLst>
                <a:ext uri="{FF2B5EF4-FFF2-40B4-BE49-F238E27FC236}">
                  <a16:creationId xmlns:a16="http://schemas.microsoft.com/office/drawing/2014/main" id="{73166673-3F67-43E4-8164-3EE09EA34CAB}"/>
                </a:ext>
              </a:extLst>
            </p:cNvPr>
            <p:cNvSpPr>
              <a:spLocks/>
            </p:cNvSpPr>
            <p:nvPr userDrawn="1"/>
          </p:nvSpPr>
          <p:spPr bwMode="auto">
            <a:xfrm>
              <a:off x="5871977"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2" name="Freeform 30">
              <a:extLst>
                <a:ext uri="{FF2B5EF4-FFF2-40B4-BE49-F238E27FC236}">
                  <a16:creationId xmlns:a16="http://schemas.microsoft.com/office/drawing/2014/main" id="{E4C35B9A-FE74-4538-A1BC-372148E0D210}"/>
                </a:ext>
              </a:extLst>
            </p:cNvPr>
            <p:cNvSpPr>
              <a:spLocks/>
            </p:cNvSpPr>
            <p:nvPr userDrawn="1"/>
          </p:nvSpPr>
          <p:spPr bwMode="auto">
            <a:xfrm>
              <a:off x="6198118"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3" name="Freeform 31">
              <a:extLst>
                <a:ext uri="{FF2B5EF4-FFF2-40B4-BE49-F238E27FC236}">
                  <a16:creationId xmlns:a16="http://schemas.microsoft.com/office/drawing/2014/main" id="{1FFDB77B-5964-4DAB-8C27-80722338FBBD}"/>
                </a:ext>
              </a:extLst>
            </p:cNvPr>
            <p:cNvSpPr>
              <a:spLocks/>
            </p:cNvSpPr>
            <p:nvPr userDrawn="1"/>
          </p:nvSpPr>
          <p:spPr bwMode="auto">
            <a:xfrm>
              <a:off x="5650443"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4" name="Freeform 32">
              <a:extLst>
                <a:ext uri="{FF2B5EF4-FFF2-40B4-BE49-F238E27FC236}">
                  <a16:creationId xmlns:a16="http://schemas.microsoft.com/office/drawing/2014/main" id="{1B151AFD-524E-4F1E-8866-10A5B67E452C}"/>
                </a:ext>
              </a:extLst>
            </p:cNvPr>
            <p:cNvSpPr>
              <a:spLocks/>
            </p:cNvSpPr>
            <p:nvPr userDrawn="1"/>
          </p:nvSpPr>
          <p:spPr bwMode="auto">
            <a:xfrm>
              <a:off x="5979071"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5" name="Freeform 587">
              <a:extLst>
                <a:ext uri="{FF2B5EF4-FFF2-40B4-BE49-F238E27FC236}">
                  <a16:creationId xmlns:a16="http://schemas.microsoft.com/office/drawing/2014/main" id="{3BEE1B2A-91C2-4869-AD08-454E181BD74E}"/>
                </a:ext>
              </a:extLst>
            </p:cNvPr>
            <p:cNvSpPr>
              <a:spLocks/>
            </p:cNvSpPr>
            <p:nvPr userDrawn="1"/>
          </p:nvSpPr>
          <p:spPr bwMode="auto">
            <a:xfrm>
              <a:off x="6526745"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6" name="Freeform 588">
              <a:extLst>
                <a:ext uri="{FF2B5EF4-FFF2-40B4-BE49-F238E27FC236}">
                  <a16:creationId xmlns:a16="http://schemas.microsoft.com/office/drawing/2014/main" id="{C1CC053F-447A-4423-81C1-4BCA48AA26A3}"/>
                </a:ext>
              </a:extLst>
            </p:cNvPr>
            <p:cNvSpPr>
              <a:spLocks/>
            </p:cNvSpPr>
            <p:nvPr userDrawn="1"/>
          </p:nvSpPr>
          <p:spPr bwMode="auto">
            <a:xfrm>
              <a:off x="6852887"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7" name="Freeform 589">
              <a:extLst>
                <a:ext uri="{FF2B5EF4-FFF2-40B4-BE49-F238E27FC236}">
                  <a16:creationId xmlns:a16="http://schemas.microsoft.com/office/drawing/2014/main" id="{9B1DD336-0E2D-4DDC-8333-C98CCE1E1A85}"/>
                </a:ext>
              </a:extLst>
            </p:cNvPr>
            <p:cNvSpPr>
              <a:spLocks/>
            </p:cNvSpPr>
            <p:nvPr userDrawn="1"/>
          </p:nvSpPr>
          <p:spPr bwMode="auto">
            <a:xfrm>
              <a:off x="6305212"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8" name="Freeform 590">
              <a:extLst>
                <a:ext uri="{FF2B5EF4-FFF2-40B4-BE49-F238E27FC236}">
                  <a16:creationId xmlns:a16="http://schemas.microsoft.com/office/drawing/2014/main" id="{158D2A99-E4E2-40E7-9378-3E26E49F7F2F}"/>
                </a:ext>
              </a:extLst>
            </p:cNvPr>
            <p:cNvSpPr>
              <a:spLocks/>
            </p:cNvSpPr>
            <p:nvPr userDrawn="1"/>
          </p:nvSpPr>
          <p:spPr bwMode="auto">
            <a:xfrm>
              <a:off x="6633840" y="4856242"/>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69" name="Freeform 29">
              <a:extLst>
                <a:ext uri="{FF2B5EF4-FFF2-40B4-BE49-F238E27FC236}">
                  <a16:creationId xmlns:a16="http://schemas.microsoft.com/office/drawing/2014/main" id="{92FCCA5B-13DA-49D6-A1F3-51D1F94BDB43}"/>
                </a:ext>
              </a:extLst>
            </p:cNvPr>
            <p:cNvSpPr>
              <a:spLocks/>
            </p:cNvSpPr>
            <p:nvPr userDrawn="1"/>
          </p:nvSpPr>
          <p:spPr bwMode="auto">
            <a:xfrm>
              <a:off x="7181515"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0" name="Freeform 31">
              <a:extLst>
                <a:ext uri="{FF2B5EF4-FFF2-40B4-BE49-F238E27FC236}">
                  <a16:creationId xmlns:a16="http://schemas.microsoft.com/office/drawing/2014/main" id="{A289DBDC-6935-415E-85FE-A40572E76504}"/>
                </a:ext>
              </a:extLst>
            </p:cNvPr>
            <p:cNvSpPr>
              <a:spLocks/>
            </p:cNvSpPr>
            <p:nvPr userDrawn="1"/>
          </p:nvSpPr>
          <p:spPr bwMode="auto">
            <a:xfrm>
              <a:off x="6959981" y="4856242"/>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09" name="Freeform 29">
              <a:extLst>
                <a:ext uri="{FF2B5EF4-FFF2-40B4-BE49-F238E27FC236}">
                  <a16:creationId xmlns:a16="http://schemas.microsoft.com/office/drawing/2014/main" id="{7B35DED0-FAEC-4E25-8DB7-414F11B87ADD}"/>
                </a:ext>
              </a:extLst>
            </p:cNvPr>
            <p:cNvSpPr>
              <a:spLocks/>
            </p:cNvSpPr>
            <p:nvPr userDrawn="1"/>
          </p:nvSpPr>
          <p:spPr bwMode="auto">
            <a:xfrm>
              <a:off x="7510142"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0" name="Freeform 30">
              <a:extLst>
                <a:ext uri="{FF2B5EF4-FFF2-40B4-BE49-F238E27FC236}">
                  <a16:creationId xmlns:a16="http://schemas.microsoft.com/office/drawing/2014/main" id="{D53D4FB4-B43D-4C92-B68D-6EBEEA0B6831}"/>
                </a:ext>
              </a:extLst>
            </p:cNvPr>
            <p:cNvSpPr>
              <a:spLocks/>
            </p:cNvSpPr>
            <p:nvPr userDrawn="1"/>
          </p:nvSpPr>
          <p:spPr bwMode="auto">
            <a:xfrm>
              <a:off x="7836283"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1" name="Freeform 31">
              <a:extLst>
                <a:ext uri="{FF2B5EF4-FFF2-40B4-BE49-F238E27FC236}">
                  <a16:creationId xmlns:a16="http://schemas.microsoft.com/office/drawing/2014/main" id="{CF470A36-9FCE-430E-B036-26DEAEC829FD}"/>
                </a:ext>
              </a:extLst>
            </p:cNvPr>
            <p:cNvSpPr>
              <a:spLocks/>
            </p:cNvSpPr>
            <p:nvPr userDrawn="1"/>
          </p:nvSpPr>
          <p:spPr bwMode="auto">
            <a:xfrm>
              <a:off x="7288609"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2" name="Freeform 32">
              <a:extLst>
                <a:ext uri="{FF2B5EF4-FFF2-40B4-BE49-F238E27FC236}">
                  <a16:creationId xmlns:a16="http://schemas.microsoft.com/office/drawing/2014/main" id="{81F14579-EC3F-4FEE-815E-3B7DDF3A3CA7}"/>
                </a:ext>
              </a:extLst>
            </p:cNvPr>
            <p:cNvSpPr>
              <a:spLocks/>
            </p:cNvSpPr>
            <p:nvPr userDrawn="1"/>
          </p:nvSpPr>
          <p:spPr bwMode="auto">
            <a:xfrm>
              <a:off x="7617237"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3" name="Freeform 29">
              <a:extLst>
                <a:ext uri="{FF2B5EF4-FFF2-40B4-BE49-F238E27FC236}">
                  <a16:creationId xmlns:a16="http://schemas.microsoft.com/office/drawing/2014/main" id="{A9CEB7A9-13C6-4E84-BC37-A35D999B3AC3}"/>
                </a:ext>
              </a:extLst>
            </p:cNvPr>
            <p:cNvSpPr>
              <a:spLocks/>
            </p:cNvSpPr>
            <p:nvPr userDrawn="1"/>
          </p:nvSpPr>
          <p:spPr bwMode="auto">
            <a:xfrm>
              <a:off x="8164912"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4" name="Freeform 30">
              <a:extLst>
                <a:ext uri="{FF2B5EF4-FFF2-40B4-BE49-F238E27FC236}">
                  <a16:creationId xmlns:a16="http://schemas.microsoft.com/office/drawing/2014/main" id="{AE2AB76F-8536-41CE-B0CB-687C8A0B57CD}"/>
                </a:ext>
              </a:extLst>
            </p:cNvPr>
            <p:cNvSpPr>
              <a:spLocks/>
            </p:cNvSpPr>
            <p:nvPr userDrawn="1"/>
          </p:nvSpPr>
          <p:spPr bwMode="auto">
            <a:xfrm>
              <a:off x="8491052"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5" name="Freeform 31">
              <a:extLst>
                <a:ext uri="{FF2B5EF4-FFF2-40B4-BE49-F238E27FC236}">
                  <a16:creationId xmlns:a16="http://schemas.microsoft.com/office/drawing/2014/main" id="{F1CE6A86-A50D-4E5A-9F6B-ACF54A4FEC9C}"/>
                </a:ext>
              </a:extLst>
            </p:cNvPr>
            <p:cNvSpPr>
              <a:spLocks/>
            </p:cNvSpPr>
            <p:nvPr userDrawn="1"/>
          </p:nvSpPr>
          <p:spPr bwMode="auto">
            <a:xfrm>
              <a:off x="7943378"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6" name="Freeform 32">
              <a:extLst>
                <a:ext uri="{FF2B5EF4-FFF2-40B4-BE49-F238E27FC236}">
                  <a16:creationId xmlns:a16="http://schemas.microsoft.com/office/drawing/2014/main" id="{5FA20C67-51AB-4D8E-9D00-17FB6245A3A5}"/>
                </a:ext>
              </a:extLst>
            </p:cNvPr>
            <p:cNvSpPr>
              <a:spLocks/>
            </p:cNvSpPr>
            <p:nvPr userDrawn="1"/>
          </p:nvSpPr>
          <p:spPr bwMode="auto">
            <a:xfrm>
              <a:off x="8272007"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7" name="Freeform 29">
              <a:extLst>
                <a:ext uri="{FF2B5EF4-FFF2-40B4-BE49-F238E27FC236}">
                  <a16:creationId xmlns:a16="http://schemas.microsoft.com/office/drawing/2014/main" id="{A2A8256D-870B-4A75-88A3-044ACADFC7AA}"/>
                </a:ext>
              </a:extLst>
            </p:cNvPr>
            <p:cNvSpPr>
              <a:spLocks/>
            </p:cNvSpPr>
            <p:nvPr userDrawn="1"/>
          </p:nvSpPr>
          <p:spPr bwMode="auto">
            <a:xfrm>
              <a:off x="8819680"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8" name="Freeform 30">
              <a:extLst>
                <a:ext uri="{FF2B5EF4-FFF2-40B4-BE49-F238E27FC236}">
                  <a16:creationId xmlns:a16="http://schemas.microsoft.com/office/drawing/2014/main" id="{55858866-0EB3-4BB8-9261-8A53F69A1326}"/>
                </a:ext>
              </a:extLst>
            </p:cNvPr>
            <p:cNvSpPr>
              <a:spLocks/>
            </p:cNvSpPr>
            <p:nvPr userDrawn="1"/>
          </p:nvSpPr>
          <p:spPr bwMode="auto">
            <a:xfrm>
              <a:off x="9145821"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19" name="Freeform 31">
              <a:extLst>
                <a:ext uri="{FF2B5EF4-FFF2-40B4-BE49-F238E27FC236}">
                  <a16:creationId xmlns:a16="http://schemas.microsoft.com/office/drawing/2014/main" id="{26C2A8E5-3E0B-4DC4-AD2D-1B6B3E32F233}"/>
                </a:ext>
              </a:extLst>
            </p:cNvPr>
            <p:cNvSpPr>
              <a:spLocks/>
            </p:cNvSpPr>
            <p:nvPr userDrawn="1"/>
          </p:nvSpPr>
          <p:spPr bwMode="auto">
            <a:xfrm>
              <a:off x="8598147"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0" name="Freeform 32">
              <a:extLst>
                <a:ext uri="{FF2B5EF4-FFF2-40B4-BE49-F238E27FC236}">
                  <a16:creationId xmlns:a16="http://schemas.microsoft.com/office/drawing/2014/main" id="{E29AF684-BDF2-45FC-8ADF-0D5415AEB359}"/>
                </a:ext>
              </a:extLst>
            </p:cNvPr>
            <p:cNvSpPr>
              <a:spLocks/>
            </p:cNvSpPr>
            <p:nvPr userDrawn="1"/>
          </p:nvSpPr>
          <p:spPr bwMode="auto">
            <a:xfrm>
              <a:off x="8926774"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1" name="Freeform 29">
              <a:extLst>
                <a:ext uri="{FF2B5EF4-FFF2-40B4-BE49-F238E27FC236}">
                  <a16:creationId xmlns:a16="http://schemas.microsoft.com/office/drawing/2014/main" id="{3AE1DDE2-4142-4293-8FD3-70BAED944D4B}"/>
                </a:ext>
              </a:extLst>
            </p:cNvPr>
            <p:cNvSpPr>
              <a:spLocks/>
            </p:cNvSpPr>
            <p:nvPr userDrawn="1"/>
          </p:nvSpPr>
          <p:spPr bwMode="auto">
            <a:xfrm>
              <a:off x="9474450"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2" name="Freeform 30">
              <a:extLst>
                <a:ext uri="{FF2B5EF4-FFF2-40B4-BE49-F238E27FC236}">
                  <a16:creationId xmlns:a16="http://schemas.microsoft.com/office/drawing/2014/main" id="{D5268BE7-7872-40D7-8D79-DF5253225E6B}"/>
                </a:ext>
              </a:extLst>
            </p:cNvPr>
            <p:cNvSpPr>
              <a:spLocks/>
            </p:cNvSpPr>
            <p:nvPr userDrawn="1"/>
          </p:nvSpPr>
          <p:spPr bwMode="auto">
            <a:xfrm>
              <a:off x="9800591"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3" name="Freeform 31">
              <a:extLst>
                <a:ext uri="{FF2B5EF4-FFF2-40B4-BE49-F238E27FC236}">
                  <a16:creationId xmlns:a16="http://schemas.microsoft.com/office/drawing/2014/main" id="{8E7E6139-DC98-4F78-BB0C-458202513125}"/>
                </a:ext>
              </a:extLst>
            </p:cNvPr>
            <p:cNvSpPr>
              <a:spLocks/>
            </p:cNvSpPr>
            <p:nvPr userDrawn="1"/>
          </p:nvSpPr>
          <p:spPr bwMode="auto">
            <a:xfrm>
              <a:off x="9252915"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4" name="Freeform 32">
              <a:extLst>
                <a:ext uri="{FF2B5EF4-FFF2-40B4-BE49-F238E27FC236}">
                  <a16:creationId xmlns:a16="http://schemas.microsoft.com/office/drawing/2014/main" id="{32356A9C-9D7C-469F-A6DB-4C3F9751C8D5}"/>
                </a:ext>
              </a:extLst>
            </p:cNvPr>
            <p:cNvSpPr>
              <a:spLocks/>
            </p:cNvSpPr>
            <p:nvPr userDrawn="1"/>
          </p:nvSpPr>
          <p:spPr bwMode="auto">
            <a:xfrm>
              <a:off x="9581544"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5" name="Freeform 447">
              <a:extLst>
                <a:ext uri="{FF2B5EF4-FFF2-40B4-BE49-F238E27FC236}">
                  <a16:creationId xmlns:a16="http://schemas.microsoft.com/office/drawing/2014/main" id="{8D4AE6E9-6906-4933-8D16-00CA3E63B0C3}"/>
                </a:ext>
              </a:extLst>
            </p:cNvPr>
            <p:cNvSpPr>
              <a:spLocks/>
            </p:cNvSpPr>
            <p:nvPr userDrawn="1"/>
          </p:nvSpPr>
          <p:spPr bwMode="auto">
            <a:xfrm>
              <a:off x="10129218"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6" name="Freeform 448">
              <a:extLst>
                <a:ext uri="{FF2B5EF4-FFF2-40B4-BE49-F238E27FC236}">
                  <a16:creationId xmlns:a16="http://schemas.microsoft.com/office/drawing/2014/main" id="{B76E9759-967D-4664-B0DF-4B05E00BADBA}"/>
                </a:ext>
              </a:extLst>
            </p:cNvPr>
            <p:cNvSpPr>
              <a:spLocks/>
            </p:cNvSpPr>
            <p:nvPr userDrawn="1"/>
          </p:nvSpPr>
          <p:spPr bwMode="auto">
            <a:xfrm>
              <a:off x="10455360"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7" name="Freeform 449">
              <a:extLst>
                <a:ext uri="{FF2B5EF4-FFF2-40B4-BE49-F238E27FC236}">
                  <a16:creationId xmlns:a16="http://schemas.microsoft.com/office/drawing/2014/main" id="{C8B29FB7-5C8A-4D1E-9E6D-7B5D37DF1CE5}"/>
                </a:ext>
              </a:extLst>
            </p:cNvPr>
            <p:cNvSpPr>
              <a:spLocks/>
            </p:cNvSpPr>
            <p:nvPr userDrawn="1"/>
          </p:nvSpPr>
          <p:spPr bwMode="auto">
            <a:xfrm>
              <a:off x="9907685"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8" name="Freeform 450">
              <a:extLst>
                <a:ext uri="{FF2B5EF4-FFF2-40B4-BE49-F238E27FC236}">
                  <a16:creationId xmlns:a16="http://schemas.microsoft.com/office/drawing/2014/main" id="{91543753-6930-42BB-9702-A5012C2631C5}"/>
                </a:ext>
              </a:extLst>
            </p:cNvPr>
            <p:cNvSpPr>
              <a:spLocks/>
            </p:cNvSpPr>
            <p:nvPr userDrawn="1"/>
          </p:nvSpPr>
          <p:spPr bwMode="auto">
            <a:xfrm>
              <a:off x="10236312"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29" name="Freeform 29">
              <a:extLst>
                <a:ext uri="{FF2B5EF4-FFF2-40B4-BE49-F238E27FC236}">
                  <a16:creationId xmlns:a16="http://schemas.microsoft.com/office/drawing/2014/main" id="{AE5BDF26-3532-403A-B45C-FA649962EBAB}"/>
                </a:ext>
              </a:extLst>
            </p:cNvPr>
            <p:cNvSpPr>
              <a:spLocks/>
            </p:cNvSpPr>
            <p:nvPr userDrawn="1"/>
          </p:nvSpPr>
          <p:spPr bwMode="auto">
            <a:xfrm>
              <a:off x="10783987"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0" name="Freeform 31">
              <a:extLst>
                <a:ext uri="{FF2B5EF4-FFF2-40B4-BE49-F238E27FC236}">
                  <a16:creationId xmlns:a16="http://schemas.microsoft.com/office/drawing/2014/main" id="{DAB70BF2-CD14-43A2-BFF2-D71DAB7EABBE}"/>
                </a:ext>
              </a:extLst>
            </p:cNvPr>
            <p:cNvSpPr>
              <a:spLocks/>
            </p:cNvSpPr>
            <p:nvPr userDrawn="1"/>
          </p:nvSpPr>
          <p:spPr bwMode="auto">
            <a:xfrm>
              <a:off x="10562454"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1" name="Freeform 29">
              <a:extLst>
                <a:ext uri="{FF2B5EF4-FFF2-40B4-BE49-F238E27FC236}">
                  <a16:creationId xmlns:a16="http://schemas.microsoft.com/office/drawing/2014/main" id="{4B7ECA75-6664-4CA1-9DE9-EAA60944C486}"/>
                </a:ext>
              </a:extLst>
            </p:cNvPr>
            <p:cNvSpPr>
              <a:spLocks/>
            </p:cNvSpPr>
            <p:nvPr userDrawn="1"/>
          </p:nvSpPr>
          <p:spPr bwMode="auto">
            <a:xfrm>
              <a:off x="11112615"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2" name="Freeform 30">
              <a:extLst>
                <a:ext uri="{FF2B5EF4-FFF2-40B4-BE49-F238E27FC236}">
                  <a16:creationId xmlns:a16="http://schemas.microsoft.com/office/drawing/2014/main" id="{497F16F1-8A9E-40FF-A3EF-BE9DFFE5BB69}"/>
                </a:ext>
              </a:extLst>
            </p:cNvPr>
            <p:cNvSpPr>
              <a:spLocks/>
            </p:cNvSpPr>
            <p:nvPr userDrawn="1"/>
          </p:nvSpPr>
          <p:spPr bwMode="auto">
            <a:xfrm>
              <a:off x="11438757"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3" name="Freeform 31">
              <a:extLst>
                <a:ext uri="{FF2B5EF4-FFF2-40B4-BE49-F238E27FC236}">
                  <a16:creationId xmlns:a16="http://schemas.microsoft.com/office/drawing/2014/main" id="{987ABA6C-216B-4175-86F6-C30635691317}"/>
                </a:ext>
              </a:extLst>
            </p:cNvPr>
            <p:cNvSpPr>
              <a:spLocks/>
            </p:cNvSpPr>
            <p:nvPr userDrawn="1"/>
          </p:nvSpPr>
          <p:spPr bwMode="auto">
            <a:xfrm>
              <a:off x="10891083"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4" name="Freeform 32">
              <a:extLst>
                <a:ext uri="{FF2B5EF4-FFF2-40B4-BE49-F238E27FC236}">
                  <a16:creationId xmlns:a16="http://schemas.microsoft.com/office/drawing/2014/main" id="{61F71826-B4FE-416F-9145-8F33288E0DE1}"/>
                </a:ext>
              </a:extLst>
            </p:cNvPr>
            <p:cNvSpPr>
              <a:spLocks/>
            </p:cNvSpPr>
            <p:nvPr userDrawn="1"/>
          </p:nvSpPr>
          <p:spPr bwMode="auto">
            <a:xfrm>
              <a:off x="11219710"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5" name="Freeform 29">
              <a:extLst>
                <a:ext uri="{FF2B5EF4-FFF2-40B4-BE49-F238E27FC236}">
                  <a16:creationId xmlns:a16="http://schemas.microsoft.com/office/drawing/2014/main" id="{F50985CF-3F9E-4DF0-A06D-4AB86CEB0DBE}"/>
                </a:ext>
              </a:extLst>
            </p:cNvPr>
            <p:cNvSpPr>
              <a:spLocks/>
            </p:cNvSpPr>
            <p:nvPr userDrawn="1"/>
          </p:nvSpPr>
          <p:spPr bwMode="auto">
            <a:xfrm>
              <a:off x="11767385"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6" name="Freeform 30">
              <a:extLst>
                <a:ext uri="{FF2B5EF4-FFF2-40B4-BE49-F238E27FC236}">
                  <a16:creationId xmlns:a16="http://schemas.microsoft.com/office/drawing/2014/main" id="{4DB670AE-1D2E-45FD-8AD2-63D84EA90E5B}"/>
                </a:ext>
              </a:extLst>
            </p:cNvPr>
            <p:cNvSpPr>
              <a:spLocks/>
            </p:cNvSpPr>
            <p:nvPr userDrawn="1"/>
          </p:nvSpPr>
          <p:spPr bwMode="auto">
            <a:xfrm>
              <a:off x="12093526" y="4859973"/>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7" name="Freeform 31">
              <a:extLst>
                <a:ext uri="{FF2B5EF4-FFF2-40B4-BE49-F238E27FC236}">
                  <a16:creationId xmlns:a16="http://schemas.microsoft.com/office/drawing/2014/main" id="{1807B6CA-88CE-4FAA-9A19-0CF0C498F049}"/>
                </a:ext>
              </a:extLst>
            </p:cNvPr>
            <p:cNvSpPr>
              <a:spLocks/>
            </p:cNvSpPr>
            <p:nvPr userDrawn="1"/>
          </p:nvSpPr>
          <p:spPr bwMode="auto">
            <a:xfrm>
              <a:off x="11545852" y="4856241"/>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438" name="Freeform 32">
              <a:extLst>
                <a:ext uri="{FF2B5EF4-FFF2-40B4-BE49-F238E27FC236}">
                  <a16:creationId xmlns:a16="http://schemas.microsoft.com/office/drawing/2014/main" id="{C67AE1A0-62D1-4F8D-A25B-811CA15D54DC}"/>
                </a:ext>
              </a:extLst>
            </p:cNvPr>
            <p:cNvSpPr>
              <a:spLocks/>
            </p:cNvSpPr>
            <p:nvPr userDrawn="1"/>
          </p:nvSpPr>
          <p:spPr bwMode="auto">
            <a:xfrm>
              <a:off x="11874480" y="4856241"/>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07" name="Group 1806">
            <a:extLst>
              <a:ext uri="{FF2B5EF4-FFF2-40B4-BE49-F238E27FC236}">
                <a16:creationId xmlns:a16="http://schemas.microsoft.com/office/drawing/2014/main" id="{92FDE850-1B12-48F0-BED6-2DBAB9165F64}"/>
              </a:ext>
            </a:extLst>
          </p:cNvPr>
          <p:cNvGrpSpPr/>
          <p:nvPr userDrawn="1"/>
        </p:nvGrpSpPr>
        <p:grpSpPr>
          <a:xfrm>
            <a:off x="85342" y="3553608"/>
            <a:ext cx="12250686" cy="180153"/>
            <a:chOff x="83664" y="3400078"/>
            <a:chExt cx="12009863" cy="176637"/>
          </a:xfrm>
        </p:grpSpPr>
        <p:sp>
          <p:nvSpPr>
            <p:cNvPr id="1663" name="Freeform 29">
              <a:extLst>
                <a:ext uri="{FF2B5EF4-FFF2-40B4-BE49-F238E27FC236}">
                  <a16:creationId xmlns:a16="http://schemas.microsoft.com/office/drawing/2014/main" id="{98781EFE-2EFB-4D4B-8E66-D1EA1CB02C8F}"/>
                </a:ext>
              </a:extLst>
            </p:cNvPr>
            <p:cNvSpPr>
              <a:spLocks/>
            </p:cNvSpPr>
            <p:nvPr userDrawn="1"/>
          </p:nvSpPr>
          <p:spPr bwMode="auto">
            <a:xfrm flipH="1">
              <a:off x="11871994"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4" name="Freeform 30">
              <a:extLst>
                <a:ext uri="{FF2B5EF4-FFF2-40B4-BE49-F238E27FC236}">
                  <a16:creationId xmlns:a16="http://schemas.microsoft.com/office/drawing/2014/main" id="{5AC35079-1F3E-4866-989E-6FF54274D758}"/>
                </a:ext>
              </a:extLst>
            </p:cNvPr>
            <p:cNvSpPr>
              <a:spLocks/>
            </p:cNvSpPr>
            <p:nvPr userDrawn="1"/>
          </p:nvSpPr>
          <p:spPr bwMode="auto">
            <a:xfrm flipH="1">
              <a:off x="11545853"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5" name="Freeform 31">
              <a:extLst>
                <a:ext uri="{FF2B5EF4-FFF2-40B4-BE49-F238E27FC236}">
                  <a16:creationId xmlns:a16="http://schemas.microsoft.com/office/drawing/2014/main" id="{CED9638B-513A-40B8-B99F-2B0EB9A8989B}"/>
                </a:ext>
              </a:extLst>
            </p:cNvPr>
            <p:cNvSpPr>
              <a:spLocks/>
            </p:cNvSpPr>
            <p:nvPr userDrawn="1"/>
          </p:nvSpPr>
          <p:spPr bwMode="auto">
            <a:xfrm flipH="1">
              <a:off x="11979088"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6" name="Freeform 32">
              <a:extLst>
                <a:ext uri="{FF2B5EF4-FFF2-40B4-BE49-F238E27FC236}">
                  <a16:creationId xmlns:a16="http://schemas.microsoft.com/office/drawing/2014/main" id="{B353040C-362C-4426-ACC8-84A400887CF7}"/>
                </a:ext>
              </a:extLst>
            </p:cNvPr>
            <p:cNvSpPr>
              <a:spLocks/>
            </p:cNvSpPr>
            <p:nvPr userDrawn="1"/>
          </p:nvSpPr>
          <p:spPr bwMode="auto">
            <a:xfrm flipH="1">
              <a:off x="11652948"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7" name="Freeform 29">
              <a:extLst>
                <a:ext uri="{FF2B5EF4-FFF2-40B4-BE49-F238E27FC236}">
                  <a16:creationId xmlns:a16="http://schemas.microsoft.com/office/drawing/2014/main" id="{FDD943C2-3B5B-48F3-B3C9-1946976C3E8F}"/>
                </a:ext>
              </a:extLst>
            </p:cNvPr>
            <p:cNvSpPr>
              <a:spLocks/>
            </p:cNvSpPr>
            <p:nvPr userDrawn="1"/>
          </p:nvSpPr>
          <p:spPr bwMode="auto">
            <a:xfrm flipH="1">
              <a:off x="11217224"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8" name="Freeform 30">
              <a:extLst>
                <a:ext uri="{FF2B5EF4-FFF2-40B4-BE49-F238E27FC236}">
                  <a16:creationId xmlns:a16="http://schemas.microsoft.com/office/drawing/2014/main" id="{FF936BE9-0C83-4A9C-97EE-7B3E3AA05E15}"/>
                </a:ext>
              </a:extLst>
            </p:cNvPr>
            <p:cNvSpPr>
              <a:spLocks/>
            </p:cNvSpPr>
            <p:nvPr userDrawn="1"/>
          </p:nvSpPr>
          <p:spPr bwMode="auto">
            <a:xfrm flipH="1">
              <a:off x="10891084"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9" name="Freeform 31">
              <a:extLst>
                <a:ext uri="{FF2B5EF4-FFF2-40B4-BE49-F238E27FC236}">
                  <a16:creationId xmlns:a16="http://schemas.microsoft.com/office/drawing/2014/main" id="{C502A4FD-F165-4798-98D5-D84A612745B1}"/>
                </a:ext>
              </a:extLst>
            </p:cNvPr>
            <p:cNvSpPr>
              <a:spLocks/>
            </p:cNvSpPr>
            <p:nvPr userDrawn="1"/>
          </p:nvSpPr>
          <p:spPr bwMode="auto">
            <a:xfrm flipH="1">
              <a:off x="11324319"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0" name="Freeform 32">
              <a:extLst>
                <a:ext uri="{FF2B5EF4-FFF2-40B4-BE49-F238E27FC236}">
                  <a16:creationId xmlns:a16="http://schemas.microsoft.com/office/drawing/2014/main" id="{59853ABE-BF7D-4F12-A6C4-D4178C249987}"/>
                </a:ext>
              </a:extLst>
            </p:cNvPr>
            <p:cNvSpPr>
              <a:spLocks/>
            </p:cNvSpPr>
            <p:nvPr userDrawn="1"/>
          </p:nvSpPr>
          <p:spPr bwMode="auto">
            <a:xfrm flipH="1">
              <a:off x="10998178"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1" name="Freeform 29">
              <a:extLst>
                <a:ext uri="{FF2B5EF4-FFF2-40B4-BE49-F238E27FC236}">
                  <a16:creationId xmlns:a16="http://schemas.microsoft.com/office/drawing/2014/main" id="{DF230622-28A8-4509-88E0-6DF5AD5C96F2}"/>
                </a:ext>
              </a:extLst>
            </p:cNvPr>
            <p:cNvSpPr>
              <a:spLocks/>
            </p:cNvSpPr>
            <p:nvPr userDrawn="1"/>
          </p:nvSpPr>
          <p:spPr bwMode="auto">
            <a:xfrm flipH="1">
              <a:off x="10562456"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2" name="Freeform 30">
              <a:extLst>
                <a:ext uri="{FF2B5EF4-FFF2-40B4-BE49-F238E27FC236}">
                  <a16:creationId xmlns:a16="http://schemas.microsoft.com/office/drawing/2014/main" id="{08805C52-0798-44A5-B7B8-242CF64D2A89}"/>
                </a:ext>
              </a:extLst>
            </p:cNvPr>
            <p:cNvSpPr>
              <a:spLocks/>
            </p:cNvSpPr>
            <p:nvPr userDrawn="1"/>
          </p:nvSpPr>
          <p:spPr bwMode="auto">
            <a:xfrm flipH="1">
              <a:off x="10236315"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3" name="Freeform 31">
              <a:extLst>
                <a:ext uri="{FF2B5EF4-FFF2-40B4-BE49-F238E27FC236}">
                  <a16:creationId xmlns:a16="http://schemas.microsoft.com/office/drawing/2014/main" id="{7FA0C543-8062-4F53-8686-E93E45F01D09}"/>
                </a:ext>
              </a:extLst>
            </p:cNvPr>
            <p:cNvSpPr>
              <a:spLocks/>
            </p:cNvSpPr>
            <p:nvPr userDrawn="1"/>
          </p:nvSpPr>
          <p:spPr bwMode="auto">
            <a:xfrm flipH="1">
              <a:off x="10669550"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4" name="Freeform 32">
              <a:extLst>
                <a:ext uri="{FF2B5EF4-FFF2-40B4-BE49-F238E27FC236}">
                  <a16:creationId xmlns:a16="http://schemas.microsoft.com/office/drawing/2014/main" id="{414128E2-3BDD-4479-A23F-919785B96CA8}"/>
                </a:ext>
              </a:extLst>
            </p:cNvPr>
            <p:cNvSpPr>
              <a:spLocks/>
            </p:cNvSpPr>
            <p:nvPr userDrawn="1"/>
          </p:nvSpPr>
          <p:spPr bwMode="auto">
            <a:xfrm flipH="1">
              <a:off x="10343410"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5" name="Freeform 29">
              <a:extLst>
                <a:ext uri="{FF2B5EF4-FFF2-40B4-BE49-F238E27FC236}">
                  <a16:creationId xmlns:a16="http://schemas.microsoft.com/office/drawing/2014/main" id="{E268CFC1-FE3E-43B8-8CC1-EDECAC7301B4}"/>
                </a:ext>
              </a:extLst>
            </p:cNvPr>
            <p:cNvSpPr>
              <a:spLocks/>
            </p:cNvSpPr>
            <p:nvPr userDrawn="1"/>
          </p:nvSpPr>
          <p:spPr bwMode="auto">
            <a:xfrm flipH="1">
              <a:off x="9907687"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6" name="Freeform 30">
              <a:extLst>
                <a:ext uri="{FF2B5EF4-FFF2-40B4-BE49-F238E27FC236}">
                  <a16:creationId xmlns:a16="http://schemas.microsoft.com/office/drawing/2014/main" id="{48905F2C-D3C7-4F22-B80C-A617D2CDDD12}"/>
                </a:ext>
              </a:extLst>
            </p:cNvPr>
            <p:cNvSpPr>
              <a:spLocks/>
            </p:cNvSpPr>
            <p:nvPr userDrawn="1"/>
          </p:nvSpPr>
          <p:spPr bwMode="auto">
            <a:xfrm flipH="1">
              <a:off x="9581546"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7" name="Freeform 31">
              <a:extLst>
                <a:ext uri="{FF2B5EF4-FFF2-40B4-BE49-F238E27FC236}">
                  <a16:creationId xmlns:a16="http://schemas.microsoft.com/office/drawing/2014/main" id="{5E415D7A-153B-4BE6-A534-891698AEDDCA}"/>
                </a:ext>
              </a:extLst>
            </p:cNvPr>
            <p:cNvSpPr>
              <a:spLocks/>
            </p:cNvSpPr>
            <p:nvPr userDrawn="1"/>
          </p:nvSpPr>
          <p:spPr bwMode="auto">
            <a:xfrm flipH="1">
              <a:off x="10014782"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8" name="Freeform 32">
              <a:extLst>
                <a:ext uri="{FF2B5EF4-FFF2-40B4-BE49-F238E27FC236}">
                  <a16:creationId xmlns:a16="http://schemas.microsoft.com/office/drawing/2014/main" id="{49AAA949-C055-4985-868E-80CC35E96173}"/>
                </a:ext>
              </a:extLst>
            </p:cNvPr>
            <p:cNvSpPr>
              <a:spLocks/>
            </p:cNvSpPr>
            <p:nvPr userDrawn="1"/>
          </p:nvSpPr>
          <p:spPr bwMode="auto">
            <a:xfrm flipH="1">
              <a:off x="9688641"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79" name="Freeform 477">
              <a:extLst>
                <a:ext uri="{FF2B5EF4-FFF2-40B4-BE49-F238E27FC236}">
                  <a16:creationId xmlns:a16="http://schemas.microsoft.com/office/drawing/2014/main" id="{9DF40204-D393-4929-B364-3EF6E6DFDBBA}"/>
                </a:ext>
              </a:extLst>
            </p:cNvPr>
            <p:cNvSpPr>
              <a:spLocks/>
            </p:cNvSpPr>
            <p:nvPr userDrawn="1"/>
          </p:nvSpPr>
          <p:spPr bwMode="auto">
            <a:xfrm flipH="1">
              <a:off x="9252918"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0" name="Freeform 478">
              <a:extLst>
                <a:ext uri="{FF2B5EF4-FFF2-40B4-BE49-F238E27FC236}">
                  <a16:creationId xmlns:a16="http://schemas.microsoft.com/office/drawing/2014/main" id="{020584A4-31D8-4275-9C07-C77F07ABBC63}"/>
                </a:ext>
              </a:extLst>
            </p:cNvPr>
            <p:cNvSpPr>
              <a:spLocks/>
            </p:cNvSpPr>
            <p:nvPr userDrawn="1"/>
          </p:nvSpPr>
          <p:spPr bwMode="auto">
            <a:xfrm flipH="1">
              <a:off x="8926777"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1" name="Freeform 479">
              <a:extLst>
                <a:ext uri="{FF2B5EF4-FFF2-40B4-BE49-F238E27FC236}">
                  <a16:creationId xmlns:a16="http://schemas.microsoft.com/office/drawing/2014/main" id="{FA93F535-3FC1-4781-8824-F58C4DE37181}"/>
                </a:ext>
              </a:extLst>
            </p:cNvPr>
            <p:cNvSpPr>
              <a:spLocks/>
            </p:cNvSpPr>
            <p:nvPr userDrawn="1"/>
          </p:nvSpPr>
          <p:spPr bwMode="auto">
            <a:xfrm flipH="1">
              <a:off x="9360012"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2" name="Freeform 480">
              <a:extLst>
                <a:ext uri="{FF2B5EF4-FFF2-40B4-BE49-F238E27FC236}">
                  <a16:creationId xmlns:a16="http://schemas.microsoft.com/office/drawing/2014/main" id="{3B459755-7697-4749-B7D5-18468604D693}"/>
                </a:ext>
              </a:extLst>
            </p:cNvPr>
            <p:cNvSpPr>
              <a:spLocks/>
            </p:cNvSpPr>
            <p:nvPr userDrawn="1"/>
          </p:nvSpPr>
          <p:spPr bwMode="auto">
            <a:xfrm flipH="1">
              <a:off x="9033872"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3" name="Freeform 29">
              <a:extLst>
                <a:ext uri="{FF2B5EF4-FFF2-40B4-BE49-F238E27FC236}">
                  <a16:creationId xmlns:a16="http://schemas.microsoft.com/office/drawing/2014/main" id="{EC2F29CA-EFE3-4A17-9F53-E9958210776F}"/>
                </a:ext>
              </a:extLst>
            </p:cNvPr>
            <p:cNvSpPr>
              <a:spLocks/>
            </p:cNvSpPr>
            <p:nvPr userDrawn="1"/>
          </p:nvSpPr>
          <p:spPr bwMode="auto">
            <a:xfrm flipH="1">
              <a:off x="8598148"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4" name="Freeform 31">
              <a:extLst>
                <a:ext uri="{FF2B5EF4-FFF2-40B4-BE49-F238E27FC236}">
                  <a16:creationId xmlns:a16="http://schemas.microsoft.com/office/drawing/2014/main" id="{B65095C3-4884-4CC8-BF5F-E6D31464C12E}"/>
                </a:ext>
              </a:extLst>
            </p:cNvPr>
            <p:cNvSpPr>
              <a:spLocks/>
            </p:cNvSpPr>
            <p:nvPr userDrawn="1"/>
          </p:nvSpPr>
          <p:spPr bwMode="auto">
            <a:xfrm flipH="1">
              <a:off x="8705243"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5" name="Freeform 29">
              <a:extLst>
                <a:ext uri="{FF2B5EF4-FFF2-40B4-BE49-F238E27FC236}">
                  <a16:creationId xmlns:a16="http://schemas.microsoft.com/office/drawing/2014/main" id="{60CCBCA0-307E-4142-980F-9663E66A99C8}"/>
                </a:ext>
              </a:extLst>
            </p:cNvPr>
            <p:cNvSpPr>
              <a:spLocks/>
            </p:cNvSpPr>
            <p:nvPr userDrawn="1"/>
          </p:nvSpPr>
          <p:spPr bwMode="auto">
            <a:xfrm flipH="1">
              <a:off x="8269520"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6" name="Freeform 30">
              <a:extLst>
                <a:ext uri="{FF2B5EF4-FFF2-40B4-BE49-F238E27FC236}">
                  <a16:creationId xmlns:a16="http://schemas.microsoft.com/office/drawing/2014/main" id="{5143BB9C-ECE1-4409-8307-3F7BB80F4DFE}"/>
                </a:ext>
              </a:extLst>
            </p:cNvPr>
            <p:cNvSpPr>
              <a:spLocks/>
            </p:cNvSpPr>
            <p:nvPr userDrawn="1"/>
          </p:nvSpPr>
          <p:spPr bwMode="auto">
            <a:xfrm flipH="1">
              <a:off x="7943379"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7" name="Freeform 31">
              <a:extLst>
                <a:ext uri="{FF2B5EF4-FFF2-40B4-BE49-F238E27FC236}">
                  <a16:creationId xmlns:a16="http://schemas.microsoft.com/office/drawing/2014/main" id="{A8D24787-125A-4736-B6D5-CBB54DA5C9E9}"/>
                </a:ext>
              </a:extLst>
            </p:cNvPr>
            <p:cNvSpPr>
              <a:spLocks/>
            </p:cNvSpPr>
            <p:nvPr userDrawn="1"/>
          </p:nvSpPr>
          <p:spPr bwMode="auto">
            <a:xfrm flipH="1">
              <a:off x="8376614"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8" name="Freeform 32">
              <a:extLst>
                <a:ext uri="{FF2B5EF4-FFF2-40B4-BE49-F238E27FC236}">
                  <a16:creationId xmlns:a16="http://schemas.microsoft.com/office/drawing/2014/main" id="{C10C3F8B-9AFD-4863-9A91-1A2E9C8C9055}"/>
                </a:ext>
              </a:extLst>
            </p:cNvPr>
            <p:cNvSpPr>
              <a:spLocks/>
            </p:cNvSpPr>
            <p:nvPr userDrawn="1"/>
          </p:nvSpPr>
          <p:spPr bwMode="auto">
            <a:xfrm flipH="1">
              <a:off x="8050474"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89" name="Freeform 29">
              <a:extLst>
                <a:ext uri="{FF2B5EF4-FFF2-40B4-BE49-F238E27FC236}">
                  <a16:creationId xmlns:a16="http://schemas.microsoft.com/office/drawing/2014/main" id="{73E8CF42-2975-4E1A-B1FE-C4BE0D25A9CA}"/>
                </a:ext>
              </a:extLst>
            </p:cNvPr>
            <p:cNvSpPr>
              <a:spLocks/>
            </p:cNvSpPr>
            <p:nvPr userDrawn="1"/>
          </p:nvSpPr>
          <p:spPr bwMode="auto">
            <a:xfrm flipH="1">
              <a:off x="7614751"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0" name="Freeform 30">
              <a:extLst>
                <a:ext uri="{FF2B5EF4-FFF2-40B4-BE49-F238E27FC236}">
                  <a16:creationId xmlns:a16="http://schemas.microsoft.com/office/drawing/2014/main" id="{5678F24C-5009-4E64-B21E-9501D9BDFB87}"/>
                </a:ext>
              </a:extLst>
            </p:cNvPr>
            <p:cNvSpPr>
              <a:spLocks/>
            </p:cNvSpPr>
            <p:nvPr userDrawn="1"/>
          </p:nvSpPr>
          <p:spPr bwMode="auto">
            <a:xfrm flipH="1">
              <a:off x="7288610"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1" name="Freeform 31">
              <a:extLst>
                <a:ext uri="{FF2B5EF4-FFF2-40B4-BE49-F238E27FC236}">
                  <a16:creationId xmlns:a16="http://schemas.microsoft.com/office/drawing/2014/main" id="{320D933A-8D07-44C0-BA74-D2D7677F66E4}"/>
                </a:ext>
              </a:extLst>
            </p:cNvPr>
            <p:cNvSpPr>
              <a:spLocks/>
            </p:cNvSpPr>
            <p:nvPr userDrawn="1"/>
          </p:nvSpPr>
          <p:spPr bwMode="auto">
            <a:xfrm flipH="1">
              <a:off x="7721846"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2" name="Freeform 32">
              <a:extLst>
                <a:ext uri="{FF2B5EF4-FFF2-40B4-BE49-F238E27FC236}">
                  <a16:creationId xmlns:a16="http://schemas.microsoft.com/office/drawing/2014/main" id="{1F5E24A6-A8FD-4CF4-8C08-5BFFBC3D58A4}"/>
                </a:ext>
              </a:extLst>
            </p:cNvPr>
            <p:cNvSpPr>
              <a:spLocks/>
            </p:cNvSpPr>
            <p:nvPr userDrawn="1"/>
          </p:nvSpPr>
          <p:spPr bwMode="auto">
            <a:xfrm flipH="1">
              <a:off x="7395705"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3" name="Freeform 29">
              <a:extLst>
                <a:ext uri="{FF2B5EF4-FFF2-40B4-BE49-F238E27FC236}">
                  <a16:creationId xmlns:a16="http://schemas.microsoft.com/office/drawing/2014/main" id="{C989A943-7262-45A1-9BE6-E0F717A41F2E}"/>
                </a:ext>
              </a:extLst>
            </p:cNvPr>
            <p:cNvSpPr>
              <a:spLocks/>
            </p:cNvSpPr>
            <p:nvPr userDrawn="1"/>
          </p:nvSpPr>
          <p:spPr bwMode="auto">
            <a:xfrm flipH="1">
              <a:off x="6959982"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4" name="Freeform 30">
              <a:extLst>
                <a:ext uri="{FF2B5EF4-FFF2-40B4-BE49-F238E27FC236}">
                  <a16:creationId xmlns:a16="http://schemas.microsoft.com/office/drawing/2014/main" id="{61ACCAF2-2A52-4482-A9F4-D5B3A82EADF8}"/>
                </a:ext>
              </a:extLst>
            </p:cNvPr>
            <p:cNvSpPr>
              <a:spLocks/>
            </p:cNvSpPr>
            <p:nvPr userDrawn="1"/>
          </p:nvSpPr>
          <p:spPr bwMode="auto">
            <a:xfrm flipH="1">
              <a:off x="6633842"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5" name="Freeform 31">
              <a:extLst>
                <a:ext uri="{FF2B5EF4-FFF2-40B4-BE49-F238E27FC236}">
                  <a16:creationId xmlns:a16="http://schemas.microsoft.com/office/drawing/2014/main" id="{2A11B4FA-892A-4C76-A95A-24FC891CA6FB}"/>
                </a:ext>
              </a:extLst>
            </p:cNvPr>
            <p:cNvSpPr>
              <a:spLocks/>
            </p:cNvSpPr>
            <p:nvPr userDrawn="1"/>
          </p:nvSpPr>
          <p:spPr bwMode="auto">
            <a:xfrm flipH="1">
              <a:off x="7067077"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6" name="Freeform 32">
              <a:extLst>
                <a:ext uri="{FF2B5EF4-FFF2-40B4-BE49-F238E27FC236}">
                  <a16:creationId xmlns:a16="http://schemas.microsoft.com/office/drawing/2014/main" id="{BC35ABD4-583B-4514-AA9F-F3541D4EAB1B}"/>
                </a:ext>
              </a:extLst>
            </p:cNvPr>
            <p:cNvSpPr>
              <a:spLocks/>
            </p:cNvSpPr>
            <p:nvPr userDrawn="1"/>
          </p:nvSpPr>
          <p:spPr bwMode="auto">
            <a:xfrm flipH="1">
              <a:off x="6740936"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7" name="Freeform 29">
              <a:extLst>
                <a:ext uri="{FF2B5EF4-FFF2-40B4-BE49-F238E27FC236}">
                  <a16:creationId xmlns:a16="http://schemas.microsoft.com/office/drawing/2014/main" id="{099E2A5E-1F66-4A6C-BA11-546388AE79FE}"/>
                </a:ext>
              </a:extLst>
            </p:cNvPr>
            <p:cNvSpPr>
              <a:spLocks/>
            </p:cNvSpPr>
            <p:nvPr userDrawn="1"/>
          </p:nvSpPr>
          <p:spPr bwMode="auto">
            <a:xfrm flipH="1">
              <a:off x="6305213"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8" name="Freeform 30">
              <a:extLst>
                <a:ext uri="{FF2B5EF4-FFF2-40B4-BE49-F238E27FC236}">
                  <a16:creationId xmlns:a16="http://schemas.microsoft.com/office/drawing/2014/main" id="{B63247ED-A8D2-4104-8566-AF2BDA292B8E}"/>
                </a:ext>
              </a:extLst>
            </p:cNvPr>
            <p:cNvSpPr>
              <a:spLocks/>
            </p:cNvSpPr>
            <p:nvPr userDrawn="1"/>
          </p:nvSpPr>
          <p:spPr bwMode="auto">
            <a:xfrm flipH="1">
              <a:off x="5979072"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99" name="Freeform 31">
              <a:extLst>
                <a:ext uri="{FF2B5EF4-FFF2-40B4-BE49-F238E27FC236}">
                  <a16:creationId xmlns:a16="http://schemas.microsoft.com/office/drawing/2014/main" id="{5B50F333-6146-4DD9-818B-A2BBE6DE3521}"/>
                </a:ext>
              </a:extLst>
            </p:cNvPr>
            <p:cNvSpPr>
              <a:spLocks/>
            </p:cNvSpPr>
            <p:nvPr userDrawn="1"/>
          </p:nvSpPr>
          <p:spPr bwMode="auto">
            <a:xfrm flipH="1">
              <a:off x="6412308"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0" name="Freeform 32">
              <a:extLst>
                <a:ext uri="{FF2B5EF4-FFF2-40B4-BE49-F238E27FC236}">
                  <a16:creationId xmlns:a16="http://schemas.microsoft.com/office/drawing/2014/main" id="{2274CABB-8DED-4706-9F1A-726B6BEF976B}"/>
                </a:ext>
              </a:extLst>
            </p:cNvPr>
            <p:cNvSpPr>
              <a:spLocks/>
            </p:cNvSpPr>
            <p:nvPr userDrawn="1"/>
          </p:nvSpPr>
          <p:spPr bwMode="auto">
            <a:xfrm flipH="1">
              <a:off x="6086167"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1" name="Freeform 499">
              <a:extLst>
                <a:ext uri="{FF2B5EF4-FFF2-40B4-BE49-F238E27FC236}">
                  <a16:creationId xmlns:a16="http://schemas.microsoft.com/office/drawing/2014/main" id="{AF80AD94-4DEE-46EA-9563-322BB28212C8}"/>
                </a:ext>
              </a:extLst>
            </p:cNvPr>
            <p:cNvSpPr>
              <a:spLocks/>
            </p:cNvSpPr>
            <p:nvPr userDrawn="1"/>
          </p:nvSpPr>
          <p:spPr bwMode="auto">
            <a:xfrm flipH="1">
              <a:off x="5650445"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2" name="Freeform 500">
              <a:extLst>
                <a:ext uri="{FF2B5EF4-FFF2-40B4-BE49-F238E27FC236}">
                  <a16:creationId xmlns:a16="http://schemas.microsoft.com/office/drawing/2014/main" id="{F1B7DFC8-4587-46B7-AAC8-F87FB21DC4C0}"/>
                </a:ext>
              </a:extLst>
            </p:cNvPr>
            <p:cNvSpPr>
              <a:spLocks/>
            </p:cNvSpPr>
            <p:nvPr userDrawn="1"/>
          </p:nvSpPr>
          <p:spPr bwMode="auto">
            <a:xfrm flipH="1">
              <a:off x="5324303"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3" name="Freeform 501">
              <a:extLst>
                <a:ext uri="{FF2B5EF4-FFF2-40B4-BE49-F238E27FC236}">
                  <a16:creationId xmlns:a16="http://schemas.microsoft.com/office/drawing/2014/main" id="{C67FB732-0AFE-4115-82D6-1FAF1D4B1694}"/>
                </a:ext>
              </a:extLst>
            </p:cNvPr>
            <p:cNvSpPr>
              <a:spLocks/>
            </p:cNvSpPr>
            <p:nvPr userDrawn="1"/>
          </p:nvSpPr>
          <p:spPr bwMode="auto">
            <a:xfrm flipH="1">
              <a:off x="5757539"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4" name="Freeform 502">
              <a:extLst>
                <a:ext uri="{FF2B5EF4-FFF2-40B4-BE49-F238E27FC236}">
                  <a16:creationId xmlns:a16="http://schemas.microsoft.com/office/drawing/2014/main" id="{4C810AFF-19C1-445D-8988-68F2335B919F}"/>
                </a:ext>
              </a:extLst>
            </p:cNvPr>
            <p:cNvSpPr>
              <a:spLocks/>
            </p:cNvSpPr>
            <p:nvPr userDrawn="1"/>
          </p:nvSpPr>
          <p:spPr bwMode="auto">
            <a:xfrm flipH="1">
              <a:off x="5431399" y="3400078"/>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5" name="Freeform 29">
              <a:extLst>
                <a:ext uri="{FF2B5EF4-FFF2-40B4-BE49-F238E27FC236}">
                  <a16:creationId xmlns:a16="http://schemas.microsoft.com/office/drawing/2014/main" id="{1DCD588B-24CE-46DC-ABEA-A5793C1C3991}"/>
                </a:ext>
              </a:extLst>
            </p:cNvPr>
            <p:cNvSpPr>
              <a:spLocks/>
            </p:cNvSpPr>
            <p:nvPr userDrawn="1"/>
          </p:nvSpPr>
          <p:spPr bwMode="auto">
            <a:xfrm flipH="1">
              <a:off x="4995675"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6" name="Freeform 31">
              <a:extLst>
                <a:ext uri="{FF2B5EF4-FFF2-40B4-BE49-F238E27FC236}">
                  <a16:creationId xmlns:a16="http://schemas.microsoft.com/office/drawing/2014/main" id="{F1DCD1F0-3F81-4C08-9226-4A45B763A5FA}"/>
                </a:ext>
              </a:extLst>
            </p:cNvPr>
            <p:cNvSpPr>
              <a:spLocks/>
            </p:cNvSpPr>
            <p:nvPr userDrawn="1"/>
          </p:nvSpPr>
          <p:spPr bwMode="auto">
            <a:xfrm flipH="1">
              <a:off x="5102769" y="3400078"/>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3" name="Freeform 29">
              <a:extLst>
                <a:ext uri="{FF2B5EF4-FFF2-40B4-BE49-F238E27FC236}">
                  <a16:creationId xmlns:a16="http://schemas.microsoft.com/office/drawing/2014/main" id="{1036A621-C305-45CF-8F40-3A4460954BFD}"/>
                </a:ext>
              </a:extLst>
            </p:cNvPr>
            <p:cNvSpPr>
              <a:spLocks/>
            </p:cNvSpPr>
            <p:nvPr userDrawn="1"/>
          </p:nvSpPr>
          <p:spPr bwMode="auto">
            <a:xfrm flipH="1">
              <a:off x="4667048"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4" name="Freeform 30">
              <a:extLst>
                <a:ext uri="{FF2B5EF4-FFF2-40B4-BE49-F238E27FC236}">
                  <a16:creationId xmlns:a16="http://schemas.microsoft.com/office/drawing/2014/main" id="{76497096-B96E-4786-B27A-8AD0C5D2CBAE}"/>
                </a:ext>
              </a:extLst>
            </p:cNvPr>
            <p:cNvSpPr>
              <a:spLocks/>
            </p:cNvSpPr>
            <p:nvPr userDrawn="1"/>
          </p:nvSpPr>
          <p:spPr bwMode="auto">
            <a:xfrm flipH="1">
              <a:off x="4340907"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5" name="Freeform 31">
              <a:extLst>
                <a:ext uri="{FF2B5EF4-FFF2-40B4-BE49-F238E27FC236}">
                  <a16:creationId xmlns:a16="http://schemas.microsoft.com/office/drawing/2014/main" id="{A21FC8CA-0BEA-49B8-9438-E62B41FA3733}"/>
                </a:ext>
              </a:extLst>
            </p:cNvPr>
            <p:cNvSpPr>
              <a:spLocks/>
            </p:cNvSpPr>
            <p:nvPr userDrawn="1"/>
          </p:nvSpPr>
          <p:spPr bwMode="auto">
            <a:xfrm flipH="1">
              <a:off x="4774142"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6" name="Freeform 32">
              <a:extLst>
                <a:ext uri="{FF2B5EF4-FFF2-40B4-BE49-F238E27FC236}">
                  <a16:creationId xmlns:a16="http://schemas.microsoft.com/office/drawing/2014/main" id="{77B335DA-4B13-4A1B-8EEE-39C491F03437}"/>
                </a:ext>
              </a:extLst>
            </p:cNvPr>
            <p:cNvSpPr>
              <a:spLocks/>
            </p:cNvSpPr>
            <p:nvPr userDrawn="1"/>
          </p:nvSpPr>
          <p:spPr bwMode="auto">
            <a:xfrm flipH="1">
              <a:off x="4448001"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7" name="Freeform 29">
              <a:extLst>
                <a:ext uri="{FF2B5EF4-FFF2-40B4-BE49-F238E27FC236}">
                  <a16:creationId xmlns:a16="http://schemas.microsoft.com/office/drawing/2014/main" id="{734CA072-9E2D-4845-A900-23630A88301E}"/>
                </a:ext>
              </a:extLst>
            </p:cNvPr>
            <p:cNvSpPr>
              <a:spLocks/>
            </p:cNvSpPr>
            <p:nvPr userDrawn="1"/>
          </p:nvSpPr>
          <p:spPr bwMode="auto">
            <a:xfrm flipH="1">
              <a:off x="4012278"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8" name="Freeform 30">
              <a:extLst>
                <a:ext uri="{FF2B5EF4-FFF2-40B4-BE49-F238E27FC236}">
                  <a16:creationId xmlns:a16="http://schemas.microsoft.com/office/drawing/2014/main" id="{E7B53676-1AE8-4D6E-96D3-6A7F31F05711}"/>
                </a:ext>
              </a:extLst>
            </p:cNvPr>
            <p:cNvSpPr>
              <a:spLocks/>
            </p:cNvSpPr>
            <p:nvPr userDrawn="1"/>
          </p:nvSpPr>
          <p:spPr bwMode="auto">
            <a:xfrm flipH="1">
              <a:off x="3686138"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79" name="Freeform 31">
              <a:extLst>
                <a:ext uri="{FF2B5EF4-FFF2-40B4-BE49-F238E27FC236}">
                  <a16:creationId xmlns:a16="http://schemas.microsoft.com/office/drawing/2014/main" id="{54BE4303-35D5-4A86-A302-E222F70F047E}"/>
                </a:ext>
              </a:extLst>
            </p:cNvPr>
            <p:cNvSpPr>
              <a:spLocks/>
            </p:cNvSpPr>
            <p:nvPr userDrawn="1"/>
          </p:nvSpPr>
          <p:spPr bwMode="auto">
            <a:xfrm flipH="1">
              <a:off x="4119373"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0" name="Freeform 32">
              <a:extLst>
                <a:ext uri="{FF2B5EF4-FFF2-40B4-BE49-F238E27FC236}">
                  <a16:creationId xmlns:a16="http://schemas.microsoft.com/office/drawing/2014/main" id="{88E87CED-04B5-476D-99C4-4C98D3D907F6}"/>
                </a:ext>
              </a:extLst>
            </p:cNvPr>
            <p:cNvSpPr>
              <a:spLocks/>
            </p:cNvSpPr>
            <p:nvPr userDrawn="1"/>
          </p:nvSpPr>
          <p:spPr bwMode="auto">
            <a:xfrm flipH="1">
              <a:off x="3793231"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1" name="Freeform 29">
              <a:extLst>
                <a:ext uri="{FF2B5EF4-FFF2-40B4-BE49-F238E27FC236}">
                  <a16:creationId xmlns:a16="http://schemas.microsoft.com/office/drawing/2014/main" id="{0EDC7198-FEA6-43FD-ADEA-18F3D5968EF7}"/>
                </a:ext>
              </a:extLst>
            </p:cNvPr>
            <p:cNvSpPr>
              <a:spLocks/>
            </p:cNvSpPr>
            <p:nvPr userDrawn="1"/>
          </p:nvSpPr>
          <p:spPr bwMode="auto">
            <a:xfrm flipH="1">
              <a:off x="3357510"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2" name="Freeform 30">
              <a:extLst>
                <a:ext uri="{FF2B5EF4-FFF2-40B4-BE49-F238E27FC236}">
                  <a16:creationId xmlns:a16="http://schemas.microsoft.com/office/drawing/2014/main" id="{5B3D6183-CFAB-430F-8659-EF5F2C076B9F}"/>
                </a:ext>
              </a:extLst>
            </p:cNvPr>
            <p:cNvSpPr>
              <a:spLocks/>
            </p:cNvSpPr>
            <p:nvPr userDrawn="1"/>
          </p:nvSpPr>
          <p:spPr bwMode="auto">
            <a:xfrm flipH="1">
              <a:off x="3031369"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3" name="Freeform 31">
              <a:extLst>
                <a:ext uri="{FF2B5EF4-FFF2-40B4-BE49-F238E27FC236}">
                  <a16:creationId xmlns:a16="http://schemas.microsoft.com/office/drawing/2014/main" id="{315F1ECD-1621-467F-9AE8-44B1145E933F}"/>
                </a:ext>
              </a:extLst>
            </p:cNvPr>
            <p:cNvSpPr>
              <a:spLocks/>
            </p:cNvSpPr>
            <p:nvPr userDrawn="1"/>
          </p:nvSpPr>
          <p:spPr bwMode="auto">
            <a:xfrm flipH="1">
              <a:off x="3464604"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4" name="Freeform 32">
              <a:extLst>
                <a:ext uri="{FF2B5EF4-FFF2-40B4-BE49-F238E27FC236}">
                  <a16:creationId xmlns:a16="http://schemas.microsoft.com/office/drawing/2014/main" id="{97A20B98-A2D3-482D-87A9-57D7B3FCE7E3}"/>
                </a:ext>
              </a:extLst>
            </p:cNvPr>
            <p:cNvSpPr>
              <a:spLocks/>
            </p:cNvSpPr>
            <p:nvPr userDrawn="1"/>
          </p:nvSpPr>
          <p:spPr bwMode="auto">
            <a:xfrm flipH="1">
              <a:off x="3138464"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5" name="Freeform 29">
              <a:extLst>
                <a:ext uri="{FF2B5EF4-FFF2-40B4-BE49-F238E27FC236}">
                  <a16:creationId xmlns:a16="http://schemas.microsoft.com/office/drawing/2014/main" id="{F848CDB4-3CA9-41C5-96BA-E516A11F9065}"/>
                </a:ext>
              </a:extLst>
            </p:cNvPr>
            <p:cNvSpPr>
              <a:spLocks/>
            </p:cNvSpPr>
            <p:nvPr userDrawn="1"/>
          </p:nvSpPr>
          <p:spPr bwMode="auto">
            <a:xfrm flipH="1">
              <a:off x="2702740"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6" name="Freeform 30">
              <a:extLst>
                <a:ext uri="{FF2B5EF4-FFF2-40B4-BE49-F238E27FC236}">
                  <a16:creationId xmlns:a16="http://schemas.microsoft.com/office/drawing/2014/main" id="{B4ED0023-51CE-4A28-8F14-74133E09AB4F}"/>
                </a:ext>
              </a:extLst>
            </p:cNvPr>
            <p:cNvSpPr>
              <a:spLocks/>
            </p:cNvSpPr>
            <p:nvPr userDrawn="1"/>
          </p:nvSpPr>
          <p:spPr bwMode="auto">
            <a:xfrm flipH="1">
              <a:off x="2376599"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7" name="Freeform 31">
              <a:extLst>
                <a:ext uri="{FF2B5EF4-FFF2-40B4-BE49-F238E27FC236}">
                  <a16:creationId xmlns:a16="http://schemas.microsoft.com/office/drawing/2014/main" id="{EA526ABD-0F5E-4090-8844-FB00086FC7AC}"/>
                </a:ext>
              </a:extLst>
            </p:cNvPr>
            <p:cNvSpPr>
              <a:spLocks/>
            </p:cNvSpPr>
            <p:nvPr userDrawn="1"/>
          </p:nvSpPr>
          <p:spPr bwMode="auto">
            <a:xfrm flipH="1">
              <a:off x="2809836"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8" name="Freeform 32">
              <a:extLst>
                <a:ext uri="{FF2B5EF4-FFF2-40B4-BE49-F238E27FC236}">
                  <a16:creationId xmlns:a16="http://schemas.microsoft.com/office/drawing/2014/main" id="{FA5AB9E8-2D5B-4884-BBFD-C2AD82D9EED8}"/>
                </a:ext>
              </a:extLst>
            </p:cNvPr>
            <p:cNvSpPr>
              <a:spLocks/>
            </p:cNvSpPr>
            <p:nvPr userDrawn="1"/>
          </p:nvSpPr>
          <p:spPr bwMode="auto">
            <a:xfrm flipH="1">
              <a:off x="2483694"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89" name="Freeform 387">
              <a:extLst>
                <a:ext uri="{FF2B5EF4-FFF2-40B4-BE49-F238E27FC236}">
                  <a16:creationId xmlns:a16="http://schemas.microsoft.com/office/drawing/2014/main" id="{8FBD0871-FCA7-485D-A512-F03AF1905ED8}"/>
                </a:ext>
              </a:extLst>
            </p:cNvPr>
            <p:cNvSpPr>
              <a:spLocks/>
            </p:cNvSpPr>
            <p:nvPr userDrawn="1"/>
          </p:nvSpPr>
          <p:spPr bwMode="auto">
            <a:xfrm flipH="1">
              <a:off x="2047972"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0" name="Freeform 388">
              <a:extLst>
                <a:ext uri="{FF2B5EF4-FFF2-40B4-BE49-F238E27FC236}">
                  <a16:creationId xmlns:a16="http://schemas.microsoft.com/office/drawing/2014/main" id="{BDF6C8F3-37B7-4E6C-8429-473CEE18836C}"/>
                </a:ext>
              </a:extLst>
            </p:cNvPr>
            <p:cNvSpPr>
              <a:spLocks/>
            </p:cNvSpPr>
            <p:nvPr userDrawn="1"/>
          </p:nvSpPr>
          <p:spPr bwMode="auto">
            <a:xfrm flipH="1">
              <a:off x="1721830"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1" name="Freeform 389">
              <a:extLst>
                <a:ext uri="{FF2B5EF4-FFF2-40B4-BE49-F238E27FC236}">
                  <a16:creationId xmlns:a16="http://schemas.microsoft.com/office/drawing/2014/main" id="{D455863F-CB0D-4728-A5FE-7B7F63EFDDA8}"/>
                </a:ext>
              </a:extLst>
            </p:cNvPr>
            <p:cNvSpPr>
              <a:spLocks/>
            </p:cNvSpPr>
            <p:nvPr userDrawn="1"/>
          </p:nvSpPr>
          <p:spPr bwMode="auto">
            <a:xfrm flipH="1">
              <a:off x="2155066"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2" name="Freeform 390">
              <a:extLst>
                <a:ext uri="{FF2B5EF4-FFF2-40B4-BE49-F238E27FC236}">
                  <a16:creationId xmlns:a16="http://schemas.microsoft.com/office/drawing/2014/main" id="{4C24FDD3-2DCE-4961-AA5C-9813821BC692}"/>
                </a:ext>
              </a:extLst>
            </p:cNvPr>
            <p:cNvSpPr>
              <a:spLocks/>
            </p:cNvSpPr>
            <p:nvPr userDrawn="1"/>
          </p:nvSpPr>
          <p:spPr bwMode="auto">
            <a:xfrm flipH="1">
              <a:off x="1828926"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3" name="Freeform 29">
              <a:extLst>
                <a:ext uri="{FF2B5EF4-FFF2-40B4-BE49-F238E27FC236}">
                  <a16:creationId xmlns:a16="http://schemas.microsoft.com/office/drawing/2014/main" id="{047CB4F5-4E7E-4CBF-926A-2A2357F084C0}"/>
                </a:ext>
              </a:extLst>
            </p:cNvPr>
            <p:cNvSpPr>
              <a:spLocks/>
            </p:cNvSpPr>
            <p:nvPr userDrawn="1"/>
          </p:nvSpPr>
          <p:spPr bwMode="auto">
            <a:xfrm flipH="1">
              <a:off x="1393203"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4" name="Freeform 31">
              <a:extLst>
                <a:ext uri="{FF2B5EF4-FFF2-40B4-BE49-F238E27FC236}">
                  <a16:creationId xmlns:a16="http://schemas.microsoft.com/office/drawing/2014/main" id="{9869C8EB-AAC4-49F5-BC1D-8B908DE82325}"/>
                </a:ext>
              </a:extLst>
            </p:cNvPr>
            <p:cNvSpPr>
              <a:spLocks/>
            </p:cNvSpPr>
            <p:nvPr userDrawn="1"/>
          </p:nvSpPr>
          <p:spPr bwMode="auto">
            <a:xfrm flipH="1">
              <a:off x="1500297"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5" name="Freeform 29">
              <a:extLst>
                <a:ext uri="{FF2B5EF4-FFF2-40B4-BE49-F238E27FC236}">
                  <a16:creationId xmlns:a16="http://schemas.microsoft.com/office/drawing/2014/main" id="{B01CBDDE-F0A7-4A16-9712-BA802AAFC8FC}"/>
                </a:ext>
              </a:extLst>
            </p:cNvPr>
            <p:cNvSpPr>
              <a:spLocks/>
            </p:cNvSpPr>
            <p:nvPr userDrawn="1"/>
          </p:nvSpPr>
          <p:spPr bwMode="auto">
            <a:xfrm flipH="1">
              <a:off x="1064575"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6" name="Freeform 30">
              <a:extLst>
                <a:ext uri="{FF2B5EF4-FFF2-40B4-BE49-F238E27FC236}">
                  <a16:creationId xmlns:a16="http://schemas.microsoft.com/office/drawing/2014/main" id="{A428EAE8-80C3-42EF-A14C-42B00A1C2429}"/>
                </a:ext>
              </a:extLst>
            </p:cNvPr>
            <p:cNvSpPr>
              <a:spLocks/>
            </p:cNvSpPr>
            <p:nvPr userDrawn="1"/>
          </p:nvSpPr>
          <p:spPr bwMode="auto">
            <a:xfrm flipH="1">
              <a:off x="738433"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7" name="Freeform 31">
              <a:extLst>
                <a:ext uri="{FF2B5EF4-FFF2-40B4-BE49-F238E27FC236}">
                  <a16:creationId xmlns:a16="http://schemas.microsoft.com/office/drawing/2014/main" id="{A9444C7E-B579-48CE-8207-F06CA36C5C14}"/>
                </a:ext>
              </a:extLst>
            </p:cNvPr>
            <p:cNvSpPr>
              <a:spLocks/>
            </p:cNvSpPr>
            <p:nvPr userDrawn="1"/>
          </p:nvSpPr>
          <p:spPr bwMode="auto">
            <a:xfrm flipH="1">
              <a:off x="1171668"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8" name="Freeform 32">
              <a:extLst>
                <a:ext uri="{FF2B5EF4-FFF2-40B4-BE49-F238E27FC236}">
                  <a16:creationId xmlns:a16="http://schemas.microsoft.com/office/drawing/2014/main" id="{D6ED2ABE-6BAB-44D6-A940-B6DAE67EA700}"/>
                </a:ext>
              </a:extLst>
            </p:cNvPr>
            <p:cNvSpPr>
              <a:spLocks/>
            </p:cNvSpPr>
            <p:nvPr userDrawn="1"/>
          </p:nvSpPr>
          <p:spPr bwMode="auto">
            <a:xfrm flipH="1">
              <a:off x="845528"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599" name="Freeform 397">
              <a:extLst>
                <a:ext uri="{FF2B5EF4-FFF2-40B4-BE49-F238E27FC236}">
                  <a16:creationId xmlns:a16="http://schemas.microsoft.com/office/drawing/2014/main" id="{5081E542-69E6-41BF-B82B-8B8210F14768}"/>
                </a:ext>
              </a:extLst>
            </p:cNvPr>
            <p:cNvSpPr>
              <a:spLocks/>
            </p:cNvSpPr>
            <p:nvPr userDrawn="1"/>
          </p:nvSpPr>
          <p:spPr bwMode="auto">
            <a:xfrm flipH="1">
              <a:off x="409805"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0" name="Freeform 398">
              <a:extLst>
                <a:ext uri="{FF2B5EF4-FFF2-40B4-BE49-F238E27FC236}">
                  <a16:creationId xmlns:a16="http://schemas.microsoft.com/office/drawing/2014/main" id="{8A1A219D-7DF2-4217-9CE9-26DDB772C48F}"/>
                </a:ext>
              </a:extLst>
            </p:cNvPr>
            <p:cNvSpPr>
              <a:spLocks/>
            </p:cNvSpPr>
            <p:nvPr userDrawn="1"/>
          </p:nvSpPr>
          <p:spPr bwMode="auto">
            <a:xfrm flipH="1">
              <a:off x="83664" y="3403809"/>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1" name="Freeform 399">
              <a:extLst>
                <a:ext uri="{FF2B5EF4-FFF2-40B4-BE49-F238E27FC236}">
                  <a16:creationId xmlns:a16="http://schemas.microsoft.com/office/drawing/2014/main" id="{8BD313FC-73AA-4D1A-8F6B-231839C68D8F}"/>
                </a:ext>
              </a:extLst>
            </p:cNvPr>
            <p:cNvSpPr>
              <a:spLocks/>
            </p:cNvSpPr>
            <p:nvPr userDrawn="1"/>
          </p:nvSpPr>
          <p:spPr bwMode="auto">
            <a:xfrm flipH="1">
              <a:off x="516899" y="3400078"/>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2" name="Freeform 400">
              <a:extLst>
                <a:ext uri="{FF2B5EF4-FFF2-40B4-BE49-F238E27FC236}">
                  <a16:creationId xmlns:a16="http://schemas.microsoft.com/office/drawing/2014/main" id="{E6A6ECBB-37F6-451D-B8EF-ACA25B4FF0AE}"/>
                </a:ext>
              </a:extLst>
            </p:cNvPr>
            <p:cNvSpPr>
              <a:spLocks/>
            </p:cNvSpPr>
            <p:nvPr userDrawn="1"/>
          </p:nvSpPr>
          <p:spPr bwMode="auto">
            <a:xfrm flipH="1">
              <a:off x="190758" y="3400078"/>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8" name="Group 1817">
            <a:extLst>
              <a:ext uri="{FF2B5EF4-FFF2-40B4-BE49-F238E27FC236}">
                <a16:creationId xmlns:a16="http://schemas.microsoft.com/office/drawing/2014/main" id="{467AD0AE-48AD-458F-9364-8892C9F2C72D}"/>
              </a:ext>
            </a:extLst>
          </p:cNvPr>
          <p:cNvGrpSpPr/>
          <p:nvPr userDrawn="1"/>
        </p:nvGrpSpPr>
        <p:grpSpPr>
          <a:xfrm>
            <a:off x="85341" y="3844316"/>
            <a:ext cx="12250687" cy="180153"/>
            <a:chOff x="83663" y="3697854"/>
            <a:chExt cx="12009864" cy="176637"/>
          </a:xfrm>
        </p:grpSpPr>
        <p:sp>
          <p:nvSpPr>
            <p:cNvPr id="1707" name="Freeform 29">
              <a:extLst>
                <a:ext uri="{FF2B5EF4-FFF2-40B4-BE49-F238E27FC236}">
                  <a16:creationId xmlns:a16="http://schemas.microsoft.com/office/drawing/2014/main" id="{17FE407A-2FDE-4FD9-AB6B-1752AF0D9526}"/>
                </a:ext>
              </a:extLst>
            </p:cNvPr>
            <p:cNvSpPr>
              <a:spLocks/>
            </p:cNvSpPr>
            <p:nvPr userDrawn="1"/>
          </p:nvSpPr>
          <p:spPr bwMode="auto">
            <a:xfrm>
              <a:off x="5217208"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8" name="Freeform 30">
              <a:extLst>
                <a:ext uri="{FF2B5EF4-FFF2-40B4-BE49-F238E27FC236}">
                  <a16:creationId xmlns:a16="http://schemas.microsoft.com/office/drawing/2014/main" id="{1184228A-FA39-464B-AB6A-6401BB38DDB8}"/>
                </a:ext>
              </a:extLst>
            </p:cNvPr>
            <p:cNvSpPr>
              <a:spLocks/>
            </p:cNvSpPr>
            <p:nvPr userDrawn="1"/>
          </p:nvSpPr>
          <p:spPr bwMode="auto">
            <a:xfrm>
              <a:off x="5543349"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09" name="Freeform 31">
              <a:extLst>
                <a:ext uri="{FF2B5EF4-FFF2-40B4-BE49-F238E27FC236}">
                  <a16:creationId xmlns:a16="http://schemas.microsoft.com/office/drawing/2014/main" id="{74B73DA8-A0F2-4D99-8CDE-8CE13692B8A9}"/>
                </a:ext>
              </a:extLst>
            </p:cNvPr>
            <p:cNvSpPr>
              <a:spLocks/>
            </p:cNvSpPr>
            <p:nvPr userDrawn="1"/>
          </p:nvSpPr>
          <p:spPr bwMode="auto">
            <a:xfrm>
              <a:off x="4995675"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0" name="Freeform 32">
              <a:extLst>
                <a:ext uri="{FF2B5EF4-FFF2-40B4-BE49-F238E27FC236}">
                  <a16:creationId xmlns:a16="http://schemas.microsoft.com/office/drawing/2014/main" id="{89A03816-6430-4BAC-B797-9C0B276EB3FC}"/>
                </a:ext>
              </a:extLst>
            </p:cNvPr>
            <p:cNvSpPr>
              <a:spLocks/>
            </p:cNvSpPr>
            <p:nvPr userDrawn="1"/>
          </p:nvSpPr>
          <p:spPr bwMode="auto">
            <a:xfrm>
              <a:off x="5324302"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1" name="Freeform 29">
              <a:extLst>
                <a:ext uri="{FF2B5EF4-FFF2-40B4-BE49-F238E27FC236}">
                  <a16:creationId xmlns:a16="http://schemas.microsoft.com/office/drawing/2014/main" id="{D29822F9-A4D1-4D10-A2EA-5D5BD5724C42}"/>
                </a:ext>
              </a:extLst>
            </p:cNvPr>
            <p:cNvSpPr>
              <a:spLocks/>
            </p:cNvSpPr>
            <p:nvPr userDrawn="1"/>
          </p:nvSpPr>
          <p:spPr bwMode="auto">
            <a:xfrm>
              <a:off x="5871978"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2" name="Freeform 30">
              <a:extLst>
                <a:ext uri="{FF2B5EF4-FFF2-40B4-BE49-F238E27FC236}">
                  <a16:creationId xmlns:a16="http://schemas.microsoft.com/office/drawing/2014/main" id="{C91557DD-9774-4BA5-AF69-CDB3EF293DBC}"/>
                </a:ext>
              </a:extLst>
            </p:cNvPr>
            <p:cNvSpPr>
              <a:spLocks/>
            </p:cNvSpPr>
            <p:nvPr userDrawn="1"/>
          </p:nvSpPr>
          <p:spPr bwMode="auto">
            <a:xfrm>
              <a:off x="6198118"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3" name="Freeform 31">
              <a:extLst>
                <a:ext uri="{FF2B5EF4-FFF2-40B4-BE49-F238E27FC236}">
                  <a16:creationId xmlns:a16="http://schemas.microsoft.com/office/drawing/2014/main" id="{2C0D53D8-0DA5-4317-AAB6-79B6953A2EE5}"/>
                </a:ext>
              </a:extLst>
            </p:cNvPr>
            <p:cNvSpPr>
              <a:spLocks/>
            </p:cNvSpPr>
            <p:nvPr userDrawn="1"/>
          </p:nvSpPr>
          <p:spPr bwMode="auto">
            <a:xfrm>
              <a:off x="5650444"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4" name="Freeform 32">
              <a:extLst>
                <a:ext uri="{FF2B5EF4-FFF2-40B4-BE49-F238E27FC236}">
                  <a16:creationId xmlns:a16="http://schemas.microsoft.com/office/drawing/2014/main" id="{837ABA6A-B9C4-4EBA-9FBB-4243BA5AFA41}"/>
                </a:ext>
              </a:extLst>
            </p:cNvPr>
            <p:cNvSpPr>
              <a:spLocks/>
            </p:cNvSpPr>
            <p:nvPr userDrawn="1"/>
          </p:nvSpPr>
          <p:spPr bwMode="auto">
            <a:xfrm>
              <a:off x="5979072"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5" name="Freeform 29">
              <a:extLst>
                <a:ext uri="{FF2B5EF4-FFF2-40B4-BE49-F238E27FC236}">
                  <a16:creationId xmlns:a16="http://schemas.microsoft.com/office/drawing/2014/main" id="{D77667AB-D521-4340-965C-511BCE96D807}"/>
                </a:ext>
              </a:extLst>
            </p:cNvPr>
            <p:cNvSpPr>
              <a:spLocks/>
            </p:cNvSpPr>
            <p:nvPr userDrawn="1"/>
          </p:nvSpPr>
          <p:spPr bwMode="auto">
            <a:xfrm>
              <a:off x="6526746"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6" name="Freeform 30">
              <a:extLst>
                <a:ext uri="{FF2B5EF4-FFF2-40B4-BE49-F238E27FC236}">
                  <a16:creationId xmlns:a16="http://schemas.microsoft.com/office/drawing/2014/main" id="{BD2BD189-465D-4227-9095-E7998ABC52BD}"/>
                </a:ext>
              </a:extLst>
            </p:cNvPr>
            <p:cNvSpPr>
              <a:spLocks/>
            </p:cNvSpPr>
            <p:nvPr userDrawn="1"/>
          </p:nvSpPr>
          <p:spPr bwMode="auto">
            <a:xfrm>
              <a:off x="6852887"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7" name="Freeform 31">
              <a:extLst>
                <a:ext uri="{FF2B5EF4-FFF2-40B4-BE49-F238E27FC236}">
                  <a16:creationId xmlns:a16="http://schemas.microsoft.com/office/drawing/2014/main" id="{A644DD9A-34F6-4E6E-8CAC-AE8789C3CEC9}"/>
                </a:ext>
              </a:extLst>
            </p:cNvPr>
            <p:cNvSpPr>
              <a:spLocks/>
            </p:cNvSpPr>
            <p:nvPr userDrawn="1"/>
          </p:nvSpPr>
          <p:spPr bwMode="auto">
            <a:xfrm>
              <a:off x="6305213"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8" name="Freeform 32">
              <a:extLst>
                <a:ext uri="{FF2B5EF4-FFF2-40B4-BE49-F238E27FC236}">
                  <a16:creationId xmlns:a16="http://schemas.microsoft.com/office/drawing/2014/main" id="{1A3430E0-7EBF-4117-B45B-6A6AB8429792}"/>
                </a:ext>
              </a:extLst>
            </p:cNvPr>
            <p:cNvSpPr>
              <a:spLocks/>
            </p:cNvSpPr>
            <p:nvPr userDrawn="1"/>
          </p:nvSpPr>
          <p:spPr bwMode="auto">
            <a:xfrm>
              <a:off x="6633841"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19" name="Freeform 29">
              <a:extLst>
                <a:ext uri="{FF2B5EF4-FFF2-40B4-BE49-F238E27FC236}">
                  <a16:creationId xmlns:a16="http://schemas.microsoft.com/office/drawing/2014/main" id="{9E52CBFC-9C1F-478E-B487-0475A95F9468}"/>
                </a:ext>
              </a:extLst>
            </p:cNvPr>
            <p:cNvSpPr>
              <a:spLocks/>
            </p:cNvSpPr>
            <p:nvPr userDrawn="1"/>
          </p:nvSpPr>
          <p:spPr bwMode="auto">
            <a:xfrm>
              <a:off x="7181515"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0" name="Freeform 30">
              <a:extLst>
                <a:ext uri="{FF2B5EF4-FFF2-40B4-BE49-F238E27FC236}">
                  <a16:creationId xmlns:a16="http://schemas.microsoft.com/office/drawing/2014/main" id="{A0987136-EF45-4A96-AC9E-00942EB345D3}"/>
                </a:ext>
              </a:extLst>
            </p:cNvPr>
            <p:cNvSpPr>
              <a:spLocks/>
            </p:cNvSpPr>
            <p:nvPr userDrawn="1"/>
          </p:nvSpPr>
          <p:spPr bwMode="auto">
            <a:xfrm>
              <a:off x="7507656"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1" name="Freeform 31">
              <a:extLst>
                <a:ext uri="{FF2B5EF4-FFF2-40B4-BE49-F238E27FC236}">
                  <a16:creationId xmlns:a16="http://schemas.microsoft.com/office/drawing/2014/main" id="{E74EB48D-6FDA-4701-8D1C-23839CEA4C7C}"/>
                </a:ext>
              </a:extLst>
            </p:cNvPr>
            <p:cNvSpPr>
              <a:spLocks/>
            </p:cNvSpPr>
            <p:nvPr userDrawn="1"/>
          </p:nvSpPr>
          <p:spPr bwMode="auto">
            <a:xfrm>
              <a:off x="6959982"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2" name="Freeform 32">
              <a:extLst>
                <a:ext uri="{FF2B5EF4-FFF2-40B4-BE49-F238E27FC236}">
                  <a16:creationId xmlns:a16="http://schemas.microsoft.com/office/drawing/2014/main" id="{F3F758AD-FCA5-41B3-AB7D-C1C3A9E86DC3}"/>
                </a:ext>
              </a:extLst>
            </p:cNvPr>
            <p:cNvSpPr>
              <a:spLocks/>
            </p:cNvSpPr>
            <p:nvPr userDrawn="1"/>
          </p:nvSpPr>
          <p:spPr bwMode="auto">
            <a:xfrm>
              <a:off x="7288610"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3" name="Freeform 521">
              <a:extLst>
                <a:ext uri="{FF2B5EF4-FFF2-40B4-BE49-F238E27FC236}">
                  <a16:creationId xmlns:a16="http://schemas.microsoft.com/office/drawing/2014/main" id="{CCE8E6F8-213D-40B0-9DB4-A4FA39B56C08}"/>
                </a:ext>
              </a:extLst>
            </p:cNvPr>
            <p:cNvSpPr>
              <a:spLocks/>
            </p:cNvSpPr>
            <p:nvPr userDrawn="1"/>
          </p:nvSpPr>
          <p:spPr bwMode="auto">
            <a:xfrm>
              <a:off x="7836284"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4" name="Freeform 522">
              <a:extLst>
                <a:ext uri="{FF2B5EF4-FFF2-40B4-BE49-F238E27FC236}">
                  <a16:creationId xmlns:a16="http://schemas.microsoft.com/office/drawing/2014/main" id="{FF0E7B21-E2CA-4C65-9392-2FD5BE09BADB}"/>
                </a:ext>
              </a:extLst>
            </p:cNvPr>
            <p:cNvSpPr>
              <a:spLocks/>
            </p:cNvSpPr>
            <p:nvPr userDrawn="1"/>
          </p:nvSpPr>
          <p:spPr bwMode="auto">
            <a:xfrm>
              <a:off x="8162425"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5" name="Freeform 523">
              <a:extLst>
                <a:ext uri="{FF2B5EF4-FFF2-40B4-BE49-F238E27FC236}">
                  <a16:creationId xmlns:a16="http://schemas.microsoft.com/office/drawing/2014/main" id="{6F1E1ED6-2F41-485A-BF06-4EF4078FF476}"/>
                </a:ext>
              </a:extLst>
            </p:cNvPr>
            <p:cNvSpPr>
              <a:spLocks/>
            </p:cNvSpPr>
            <p:nvPr userDrawn="1"/>
          </p:nvSpPr>
          <p:spPr bwMode="auto">
            <a:xfrm>
              <a:off x="7614751"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6" name="Freeform 524">
              <a:extLst>
                <a:ext uri="{FF2B5EF4-FFF2-40B4-BE49-F238E27FC236}">
                  <a16:creationId xmlns:a16="http://schemas.microsoft.com/office/drawing/2014/main" id="{686B2075-6FDB-4098-A178-2FAC6A3E01A7}"/>
                </a:ext>
              </a:extLst>
            </p:cNvPr>
            <p:cNvSpPr>
              <a:spLocks/>
            </p:cNvSpPr>
            <p:nvPr userDrawn="1"/>
          </p:nvSpPr>
          <p:spPr bwMode="auto">
            <a:xfrm>
              <a:off x="7943378"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7" name="Freeform 29">
              <a:extLst>
                <a:ext uri="{FF2B5EF4-FFF2-40B4-BE49-F238E27FC236}">
                  <a16:creationId xmlns:a16="http://schemas.microsoft.com/office/drawing/2014/main" id="{2120606B-5026-4440-8A21-6A0C03738CB9}"/>
                </a:ext>
              </a:extLst>
            </p:cNvPr>
            <p:cNvSpPr>
              <a:spLocks/>
            </p:cNvSpPr>
            <p:nvPr userDrawn="1"/>
          </p:nvSpPr>
          <p:spPr bwMode="auto">
            <a:xfrm>
              <a:off x="8491054"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8" name="Freeform 31">
              <a:extLst>
                <a:ext uri="{FF2B5EF4-FFF2-40B4-BE49-F238E27FC236}">
                  <a16:creationId xmlns:a16="http://schemas.microsoft.com/office/drawing/2014/main" id="{A1E66B80-019D-4A0B-84BD-A98756CE34FB}"/>
                </a:ext>
              </a:extLst>
            </p:cNvPr>
            <p:cNvSpPr>
              <a:spLocks/>
            </p:cNvSpPr>
            <p:nvPr userDrawn="1"/>
          </p:nvSpPr>
          <p:spPr bwMode="auto">
            <a:xfrm>
              <a:off x="8269520"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29" name="Freeform 29">
              <a:extLst>
                <a:ext uri="{FF2B5EF4-FFF2-40B4-BE49-F238E27FC236}">
                  <a16:creationId xmlns:a16="http://schemas.microsoft.com/office/drawing/2014/main" id="{E7B3AB83-469E-47AB-8461-9638A4684F46}"/>
                </a:ext>
              </a:extLst>
            </p:cNvPr>
            <p:cNvSpPr>
              <a:spLocks/>
            </p:cNvSpPr>
            <p:nvPr userDrawn="1"/>
          </p:nvSpPr>
          <p:spPr bwMode="auto">
            <a:xfrm>
              <a:off x="8819682"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0" name="Freeform 30">
              <a:extLst>
                <a:ext uri="{FF2B5EF4-FFF2-40B4-BE49-F238E27FC236}">
                  <a16:creationId xmlns:a16="http://schemas.microsoft.com/office/drawing/2014/main" id="{90202B5E-CF3C-4BB8-B690-246CCEE0891F}"/>
                </a:ext>
              </a:extLst>
            </p:cNvPr>
            <p:cNvSpPr>
              <a:spLocks/>
            </p:cNvSpPr>
            <p:nvPr userDrawn="1"/>
          </p:nvSpPr>
          <p:spPr bwMode="auto">
            <a:xfrm>
              <a:off x="9145823"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1" name="Freeform 31">
              <a:extLst>
                <a:ext uri="{FF2B5EF4-FFF2-40B4-BE49-F238E27FC236}">
                  <a16:creationId xmlns:a16="http://schemas.microsoft.com/office/drawing/2014/main" id="{D9AA7C79-0EC4-41CB-977A-1EAD4AE7B149}"/>
                </a:ext>
              </a:extLst>
            </p:cNvPr>
            <p:cNvSpPr>
              <a:spLocks/>
            </p:cNvSpPr>
            <p:nvPr userDrawn="1"/>
          </p:nvSpPr>
          <p:spPr bwMode="auto">
            <a:xfrm>
              <a:off x="8598148"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2" name="Freeform 32">
              <a:extLst>
                <a:ext uri="{FF2B5EF4-FFF2-40B4-BE49-F238E27FC236}">
                  <a16:creationId xmlns:a16="http://schemas.microsoft.com/office/drawing/2014/main" id="{1B4B8450-D752-4207-87B1-9DDC5CA8CB93}"/>
                </a:ext>
              </a:extLst>
            </p:cNvPr>
            <p:cNvSpPr>
              <a:spLocks/>
            </p:cNvSpPr>
            <p:nvPr userDrawn="1"/>
          </p:nvSpPr>
          <p:spPr bwMode="auto">
            <a:xfrm>
              <a:off x="8926776"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3" name="Freeform 29">
              <a:extLst>
                <a:ext uri="{FF2B5EF4-FFF2-40B4-BE49-F238E27FC236}">
                  <a16:creationId xmlns:a16="http://schemas.microsoft.com/office/drawing/2014/main" id="{17DBEE79-704D-4DF6-A9F8-B79261A1D04B}"/>
                </a:ext>
              </a:extLst>
            </p:cNvPr>
            <p:cNvSpPr>
              <a:spLocks/>
            </p:cNvSpPr>
            <p:nvPr userDrawn="1"/>
          </p:nvSpPr>
          <p:spPr bwMode="auto">
            <a:xfrm>
              <a:off x="9474451"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4" name="Freeform 30">
              <a:extLst>
                <a:ext uri="{FF2B5EF4-FFF2-40B4-BE49-F238E27FC236}">
                  <a16:creationId xmlns:a16="http://schemas.microsoft.com/office/drawing/2014/main" id="{C4B0CDC4-C36C-4AD6-B316-17630577E3F0}"/>
                </a:ext>
              </a:extLst>
            </p:cNvPr>
            <p:cNvSpPr>
              <a:spLocks/>
            </p:cNvSpPr>
            <p:nvPr userDrawn="1"/>
          </p:nvSpPr>
          <p:spPr bwMode="auto">
            <a:xfrm>
              <a:off x="9800592"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5" name="Freeform 31">
              <a:extLst>
                <a:ext uri="{FF2B5EF4-FFF2-40B4-BE49-F238E27FC236}">
                  <a16:creationId xmlns:a16="http://schemas.microsoft.com/office/drawing/2014/main" id="{327F749F-5961-40CB-838C-7367CA221D65}"/>
                </a:ext>
              </a:extLst>
            </p:cNvPr>
            <p:cNvSpPr>
              <a:spLocks/>
            </p:cNvSpPr>
            <p:nvPr userDrawn="1"/>
          </p:nvSpPr>
          <p:spPr bwMode="auto">
            <a:xfrm>
              <a:off x="9252918"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6" name="Freeform 32">
              <a:extLst>
                <a:ext uri="{FF2B5EF4-FFF2-40B4-BE49-F238E27FC236}">
                  <a16:creationId xmlns:a16="http://schemas.microsoft.com/office/drawing/2014/main" id="{9BCA627F-8D7A-4117-B84B-B3D8932D46F0}"/>
                </a:ext>
              </a:extLst>
            </p:cNvPr>
            <p:cNvSpPr>
              <a:spLocks/>
            </p:cNvSpPr>
            <p:nvPr userDrawn="1"/>
          </p:nvSpPr>
          <p:spPr bwMode="auto">
            <a:xfrm>
              <a:off x="9581546"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7" name="Freeform 29">
              <a:extLst>
                <a:ext uri="{FF2B5EF4-FFF2-40B4-BE49-F238E27FC236}">
                  <a16:creationId xmlns:a16="http://schemas.microsoft.com/office/drawing/2014/main" id="{5D368B86-2E72-41A9-8846-D2BA0DB41181}"/>
                </a:ext>
              </a:extLst>
            </p:cNvPr>
            <p:cNvSpPr>
              <a:spLocks/>
            </p:cNvSpPr>
            <p:nvPr userDrawn="1"/>
          </p:nvSpPr>
          <p:spPr bwMode="auto">
            <a:xfrm>
              <a:off x="10129220"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8" name="Freeform 30">
              <a:extLst>
                <a:ext uri="{FF2B5EF4-FFF2-40B4-BE49-F238E27FC236}">
                  <a16:creationId xmlns:a16="http://schemas.microsoft.com/office/drawing/2014/main" id="{6BA50F4C-E27E-4CE1-B26C-AAA5E9427914}"/>
                </a:ext>
              </a:extLst>
            </p:cNvPr>
            <p:cNvSpPr>
              <a:spLocks/>
            </p:cNvSpPr>
            <p:nvPr userDrawn="1"/>
          </p:nvSpPr>
          <p:spPr bwMode="auto">
            <a:xfrm>
              <a:off x="10455360"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39" name="Freeform 31">
              <a:extLst>
                <a:ext uri="{FF2B5EF4-FFF2-40B4-BE49-F238E27FC236}">
                  <a16:creationId xmlns:a16="http://schemas.microsoft.com/office/drawing/2014/main" id="{E0B16A02-F63C-48F7-95B6-29D463D27C06}"/>
                </a:ext>
              </a:extLst>
            </p:cNvPr>
            <p:cNvSpPr>
              <a:spLocks/>
            </p:cNvSpPr>
            <p:nvPr userDrawn="1"/>
          </p:nvSpPr>
          <p:spPr bwMode="auto">
            <a:xfrm>
              <a:off x="9907686"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0" name="Freeform 32">
              <a:extLst>
                <a:ext uri="{FF2B5EF4-FFF2-40B4-BE49-F238E27FC236}">
                  <a16:creationId xmlns:a16="http://schemas.microsoft.com/office/drawing/2014/main" id="{B402E983-103E-45E7-8045-50AFA2CCA75C}"/>
                </a:ext>
              </a:extLst>
            </p:cNvPr>
            <p:cNvSpPr>
              <a:spLocks/>
            </p:cNvSpPr>
            <p:nvPr userDrawn="1"/>
          </p:nvSpPr>
          <p:spPr bwMode="auto">
            <a:xfrm>
              <a:off x="10236314"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1" name="Freeform 29">
              <a:extLst>
                <a:ext uri="{FF2B5EF4-FFF2-40B4-BE49-F238E27FC236}">
                  <a16:creationId xmlns:a16="http://schemas.microsoft.com/office/drawing/2014/main" id="{6F0A3176-4124-42D9-B15A-44A8B5F4BD14}"/>
                </a:ext>
              </a:extLst>
            </p:cNvPr>
            <p:cNvSpPr>
              <a:spLocks/>
            </p:cNvSpPr>
            <p:nvPr userDrawn="1"/>
          </p:nvSpPr>
          <p:spPr bwMode="auto">
            <a:xfrm>
              <a:off x="10783989"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2" name="Freeform 30">
              <a:extLst>
                <a:ext uri="{FF2B5EF4-FFF2-40B4-BE49-F238E27FC236}">
                  <a16:creationId xmlns:a16="http://schemas.microsoft.com/office/drawing/2014/main" id="{4413C9F3-ECBF-4441-8C80-71FBD4E46495}"/>
                </a:ext>
              </a:extLst>
            </p:cNvPr>
            <p:cNvSpPr>
              <a:spLocks/>
            </p:cNvSpPr>
            <p:nvPr userDrawn="1"/>
          </p:nvSpPr>
          <p:spPr bwMode="auto">
            <a:xfrm>
              <a:off x="11110130"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3" name="Freeform 31">
              <a:extLst>
                <a:ext uri="{FF2B5EF4-FFF2-40B4-BE49-F238E27FC236}">
                  <a16:creationId xmlns:a16="http://schemas.microsoft.com/office/drawing/2014/main" id="{4C0C4FFD-F94C-481A-B798-F2C7D40E2C42}"/>
                </a:ext>
              </a:extLst>
            </p:cNvPr>
            <p:cNvSpPr>
              <a:spLocks/>
            </p:cNvSpPr>
            <p:nvPr userDrawn="1"/>
          </p:nvSpPr>
          <p:spPr bwMode="auto">
            <a:xfrm>
              <a:off x="10562455"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4" name="Freeform 32">
              <a:extLst>
                <a:ext uri="{FF2B5EF4-FFF2-40B4-BE49-F238E27FC236}">
                  <a16:creationId xmlns:a16="http://schemas.microsoft.com/office/drawing/2014/main" id="{67CD8325-4893-4827-8FD3-457A136764A5}"/>
                </a:ext>
              </a:extLst>
            </p:cNvPr>
            <p:cNvSpPr>
              <a:spLocks/>
            </p:cNvSpPr>
            <p:nvPr userDrawn="1"/>
          </p:nvSpPr>
          <p:spPr bwMode="auto">
            <a:xfrm>
              <a:off x="10891083"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5" name="Freeform 543">
              <a:extLst>
                <a:ext uri="{FF2B5EF4-FFF2-40B4-BE49-F238E27FC236}">
                  <a16:creationId xmlns:a16="http://schemas.microsoft.com/office/drawing/2014/main" id="{28A590BC-8764-4827-9563-90390F1FADD7}"/>
                </a:ext>
              </a:extLst>
            </p:cNvPr>
            <p:cNvSpPr>
              <a:spLocks/>
            </p:cNvSpPr>
            <p:nvPr userDrawn="1"/>
          </p:nvSpPr>
          <p:spPr bwMode="auto">
            <a:xfrm>
              <a:off x="11438757"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6" name="Freeform 544">
              <a:extLst>
                <a:ext uri="{FF2B5EF4-FFF2-40B4-BE49-F238E27FC236}">
                  <a16:creationId xmlns:a16="http://schemas.microsoft.com/office/drawing/2014/main" id="{65C1C08D-76A6-48A7-AFCC-B4298D63AE75}"/>
                </a:ext>
              </a:extLst>
            </p:cNvPr>
            <p:cNvSpPr>
              <a:spLocks/>
            </p:cNvSpPr>
            <p:nvPr userDrawn="1"/>
          </p:nvSpPr>
          <p:spPr bwMode="auto">
            <a:xfrm>
              <a:off x="11764899"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7" name="Freeform 545">
              <a:extLst>
                <a:ext uri="{FF2B5EF4-FFF2-40B4-BE49-F238E27FC236}">
                  <a16:creationId xmlns:a16="http://schemas.microsoft.com/office/drawing/2014/main" id="{AFC0932D-E143-44C8-8A8B-BA72C9378661}"/>
                </a:ext>
              </a:extLst>
            </p:cNvPr>
            <p:cNvSpPr>
              <a:spLocks/>
            </p:cNvSpPr>
            <p:nvPr userDrawn="1"/>
          </p:nvSpPr>
          <p:spPr bwMode="auto">
            <a:xfrm>
              <a:off x="11217225"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8" name="Freeform 546">
              <a:extLst>
                <a:ext uri="{FF2B5EF4-FFF2-40B4-BE49-F238E27FC236}">
                  <a16:creationId xmlns:a16="http://schemas.microsoft.com/office/drawing/2014/main" id="{E3BBEB22-8117-47E3-9B44-F76335D205F0}"/>
                </a:ext>
              </a:extLst>
            </p:cNvPr>
            <p:cNvSpPr>
              <a:spLocks/>
            </p:cNvSpPr>
            <p:nvPr userDrawn="1"/>
          </p:nvSpPr>
          <p:spPr bwMode="auto">
            <a:xfrm>
              <a:off x="11545852" y="369785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49" name="Freeform 29">
              <a:extLst>
                <a:ext uri="{FF2B5EF4-FFF2-40B4-BE49-F238E27FC236}">
                  <a16:creationId xmlns:a16="http://schemas.microsoft.com/office/drawing/2014/main" id="{2D663BCF-F608-4A60-AEFC-C883334A1B64}"/>
                </a:ext>
              </a:extLst>
            </p:cNvPr>
            <p:cNvSpPr>
              <a:spLocks/>
            </p:cNvSpPr>
            <p:nvPr userDrawn="1"/>
          </p:nvSpPr>
          <p:spPr bwMode="auto">
            <a:xfrm>
              <a:off x="12093527" y="370158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0" name="Freeform 31">
              <a:extLst>
                <a:ext uri="{FF2B5EF4-FFF2-40B4-BE49-F238E27FC236}">
                  <a16:creationId xmlns:a16="http://schemas.microsoft.com/office/drawing/2014/main" id="{08170C0F-1115-4115-9009-6DB393021E96}"/>
                </a:ext>
              </a:extLst>
            </p:cNvPr>
            <p:cNvSpPr>
              <a:spLocks/>
            </p:cNvSpPr>
            <p:nvPr userDrawn="1"/>
          </p:nvSpPr>
          <p:spPr bwMode="auto">
            <a:xfrm>
              <a:off x="11871993" y="369785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3" name="Freeform 30">
              <a:extLst>
                <a:ext uri="{FF2B5EF4-FFF2-40B4-BE49-F238E27FC236}">
                  <a16:creationId xmlns:a16="http://schemas.microsoft.com/office/drawing/2014/main" id="{E66D0B83-070A-41A7-B047-CF46CAC4D67A}"/>
                </a:ext>
              </a:extLst>
            </p:cNvPr>
            <p:cNvSpPr>
              <a:spLocks/>
            </p:cNvSpPr>
            <p:nvPr userDrawn="1"/>
          </p:nvSpPr>
          <p:spPr bwMode="auto">
            <a:xfrm>
              <a:off x="302710"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4" name="Freeform 32">
              <a:extLst>
                <a:ext uri="{FF2B5EF4-FFF2-40B4-BE49-F238E27FC236}">
                  <a16:creationId xmlns:a16="http://schemas.microsoft.com/office/drawing/2014/main" id="{41BEF55C-3A00-4D11-9390-91B8ED4A9311}"/>
                </a:ext>
              </a:extLst>
            </p:cNvPr>
            <p:cNvSpPr>
              <a:spLocks/>
            </p:cNvSpPr>
            <p:nvPr userDrawn="1"/>
          </p:nvSpPr>
          <p:spPr bwMode="auto">
            <a:xfrm>
              <a:off x="83663"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5" name="Freeform 403">
              <a:extLst>
                <a:ext uri="{FF2B5EF4-FFF2-40B4-BE49-F238E27FC236}">
                  <a16:creationId xmlns:a16="http://schemas.microsoft.com/office/drawing/2014/main" id="{3D4E5D95-A585-47A1-A09C-9BF46FA5364B}"/>
                </a:ext>
              </a:extLst>
            </p:cNvPr>
            <p:cNvSpPr>
              <a:spLocks/>
            </p:cNvSpPr>
            <p:nvPr userDrawn="1"/>
          </p:nvSpPr>
          <p:spPr bwMode="auto">
            <a:xfrm>
              <a:off x="631337"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6" name="Freeform 404">
              <a:extLst>
                <a:ext uri="{FF2B5EF4-FFF2-40B4-BE49-F238E27FC236}">
                  <a16:creationId xmlns:a16="http://schemas.microsoft.com/office/drawing/2014/main" id="{A5F525E3-4973-4E8A-853B-1308588DC503}"/>
                </a:ext>
              </a:extLst>
            </p:cNvPr>
            <p:cNvSpPr>
              <a:spLocks/>
            </p:cNvSpPr>
            <p:nvPr userDrawn="1"/>
          </p:nvSpPr>
          <p:spPr bwMode="auto">
            <a:xfrm>
              <a:off x="957479"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7" name="Freeform 405">
              <a:extLst>
                <a:ext uri="{FF2B5EF4-FFF2-40B4-BE49-F238E27FC236}">
                  <a16:creationId xmlns:a16="http://schemas.microsoft.com/office/drawing/2014/main" id="{5DA73921-847A-4E0F-B2A0-73CFDD3440EC}"/>
                </a:ext>
              </a:extLst>
            </p:cNvPr>
            <p:cNvSpPr>
              <a:spLocks/>
            </p:cNvSpPr>
            <p:nvPr userDrawn="1"/>
          </p:nvSpPr>
          <p:spPr bwMode="auto">
            <a:xfrm>
              <a:off x="409806"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8" name="Freeform 406">
              <a:extLst>
                <a:ext uri="{FF2B5EF4-FFF2-40B4-BE49-F238E27FC236}">
                  <a16:creationId xmlns:a16="http://schemas.microsoft.com/office/drawing/2014/main" id="{C871C2E8-491B-444B-999C-3B6D1ACD68D3}"/>
                </a:ext>
              </a:extLst>
            </p:cNvPr>
            <p:cNvSpPr>
              <a:spLocks/>
            </p:cNvSpPr>
            <p:nvPr userDrawn="1"/>
          </p:nvSpPr>
          <p:spPr bwMode="auto">
            <a:xfrm>
              <a:off x="738432"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09" name="Freeform 29">
              <a:extLst>
                <a:ext uri="{FF2B5EF4-FFF2-40B4-BE49-F238E27FC236}">
                  <a16:creationId xmlns:a16="http://schemas.microsoft.com/office/drawing/2014/main" id="{3DAEFBA8-124C-4771-839E-BBBD21E56946}"/>
                </a:ext>
              </a:extLst>
            </p:cNvPr>
            <p:cNvSpPr>
              <a:spLocks/>
            </p:cNvSpPr>
            <p:nvPr userDrawn="1"/>
          </p:nvSpPr>
          <p:spPr bwMode="auto">
            <a:xfrm>
              <a:off x="1286107"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0" name="Freeform 31">
              <a:extLst>
                <a:ext uri="{FF2B5EF4-FFF2-40B4-BE49-F238E27FC236}">
                  <a16:creationId xmlns:a16="http://schemas.microsoft.com/office/drawing/2014/main" id="{BD02B29D-5421-46A4-8A7D-DA78974AD485}"/>
                </a:ext>
              </a:extLst>
            </p:cNvPr>
            <p:cNvSpPr>
              <a:spLocks/>
            </p:cNvSpPr>
            <p:nvPr userDrawn="1"/>
          </p:nvSpPr>
          <p:spPr bwMode="auto">
            <a:xfrm>
              <a:off x="1064574"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1" name="Freeform 29">
              <a:extLst>
                <a:ext uri="{FF2B5EF4-FFF2-40B4-BE49-F238E27FC236}">
                  <a16:creationId xmlns:a16="http://schemas.microsoft.com/office/drawing/2014/main" id="{ACE07CA6-04EE-499F-B0B9-699B3C6A944E}"/>
                </a:ext>
              </a:extLst>
            </p:cNvPr>
            <p:cNvSpPr>
              <a:spLocks/>
            </p:cNvSpPr>
            <p:nvPr userDrawn="1"/>
          </p:nvSpPr>
          <p:spPr bwMode="auto">
            <a:xfrm>
              <a:off x="1614735"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2" name="Freeform 30">
              <a:extLst>
                <a:ext uri="{FF2B5EF4-FFF2-40B4-BE49-F238E27FC236}">
                  <a16:creationId xmlns:a16="http://schemas.microsoft.com/office/drawing/2014/main" id="{7BD021BA-0E2E-418B-A078-4D7056245D19}"/>
                </a:ext>
              </a:extLst>
            </p:cNvPr>
            <p:cNvSpPr>
              <a:spLocks/>
            </p:cNvSpPr>
            <p:nvPr userDrawn="1"/>
          </p:nvSpPr>
          <p:spPr bwMode="auto">
            <a:xfrm>
              <a:off x="1940877"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3" name="Freeform 31">
              <a:extLst>
                <a:ext uri="{FF2B5EF4-FFF2-40B4-BE49-F238E27FC236}">
                  <a16:creationId xmlns:a16="http://schemas.microsoft.com/office/drawing/2014/main" id="{10C60CE9-9555-4DCF-8CEC-BBA39468DB3A}"/>
                </a:ext>
              </a:extLst>
            </p:cNvPr>
            <p:cNvSpPr>
              <a:spLocks/>
            </p:cNvSpPr>
            <p:nvPr userDrawn="1"/>
          </p:nvSpPr>
          <p:spPr bwMode="auto">
            <a:xfrm>
              <a:off x="1393203"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4" name="Freeform 32">
              <a:extLst>
                <a:ext uri="{FF2B5EF4-FFF2-40B4-BE49-F238E27FC236}">
                  <a16:creationId xmlns:a16="http://schemas.microsoft.com/office/drawing/2014/main" id="{46C863CC-1204-4AEF-A22D-DF3FCF0BEB2B}"/>
                </a:ext>
              </a:extLst>
            </p:cNvPr>
            <p:cNvSpPr>
              <a:spLocks/>
            </p:cNvSpPr>
            <p:nvPr userDrawn="1"/>
          </p:nvSpPr>
          <p:spPr bwMode="auto">
            <a:xfrm>
              <a:off x="1721829"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5" name="Freeform 29">
              <a:extLst>
                <a:ext uri="{FF2B5EF4-FFF2-40B4-BE49-F238E27FC236}">
                  <a16:creationId xmlns:a16="http://schemas.microsoft.com/office/drawing/2014/main" id="{E79C5C60-AEC5-4A11-9D7C-ABF3A058AA83}"/>
                </a:ext>
              </a:extLst>
            </p:cNvPr>
            <p:cNvSpPr>
              <a:spLocks/>
            </p:cNvSpPr>
            <p:nvPr userDrawn="1"/>
          </p:nvSpPr>
          <p:spPr bwMode="auto">
            <a:xfrm>
              <a:off x="2269505"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6" name="Freeform 30">
              <a:extLst>
                <a:ext uri="{FF2B5EF4-FFF2-40B4-BE49-F238E27FC236}">
                  <a16:creationId xmlns:a16="http://schemas.microsoft.com/office/drawing/2014/main" id="{08A1AB8F-11BA-476D-B5D9-43B6C95D323F}"/>
                </a:ext>
              </a:extLst>
            </p:cNvPr>
            <p:cNvSpPr>
              <a:spLocks/>
            </p:cNvSpPr>
            <p:nvPr userDrawn="1"/>
          </p:nvSpPr>
          <p:spPr bwMode="auto">
            <a:xfrm>
              <a:off x="2595646"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7" name="Freeform 31">
              <a:extLst>
                <a:ext uri="{FF2B5EF4-FFF2-40B4-BE49-F238E27FC236}">
                  <a16:creationId xmlns:a16="http://schemas.microsoft.com/office/drawing/2014/main" id="{5F5EFCA8-FAFD-4917-A54A-AC26344660C8}"/>
                </a:ext>
              </a:extLst>
            </p:cNvPr>
            <p:cNvSpPr>
              <a:spLocks/>
            </p:cNvSpPr>
            <p:nvPr userDrawn="1"/>
          </p:nvSpPr>
          <p:spPr bwMode="auto">
            <a:xfrm>
              <a:off x="2047971"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8" name="Freeform 32">
              <a:extLst>
                <a:ext uri="{FF2B5EF4-FFF2-40B4-BE49-F238E27FC236}">
                  <a16:creationId xmlns:a16="http://schemas.microsoft.com/office/drawing/2014/main" id="{73C3F8F7-4F4D-4D13-B967-DAC3F42644BC}"/>
                </a:ext>
              </a:extLst>
            </p:cNvPr>
            <p:cNvSpPr>
              <a:spLocks/>
            </p:cNvSpPr>
            <p:nvPr userDrawn="1"/>
          </p:nvSpPr>
          <p:spPr bwMode="auto">
            <a:xfrm>
              <a:off x="2376599"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19" name="Freeform 29">
              <a:extLst>
                <a:ext uri="{FF2B5EF4-FFF2-40B4-BE49-F238E27FC236}">
                  <a16:creationId xmlns:a16="http://schemas.microsoft.com/office/drawing/2014/main" id="{A850A168-A556-480E-9393-A1561FD527AA}"/>
                </a:ext>
              </a:extLst>
            </p:cNvPr>
            <p:cNvSpPr>
              <a:spLocks/>
            </p:cNvSpPr>
            <p:nvPr userDrawn="1"/>
          </p:nvSpPr>
          <p:spPr bwMode="auto">
            <a:xfrm>
              <a:off x="2924274"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0" name="Freeform 30">
              <a:extLst>
                <a:ext uri="{FF2B5EF4-FFF2-40B4-BE49-F238E27FC236}">
                  <a16:creationId xmlns:a16="http://schemas.microsoft.com/office/drawing/2014/main" id="{9E6019E5-5960-427D-8D6A-0E110A423ED9}"/>
                </a:ext>
              </a:extLst>
            </p:cNvPr>
            <p:cNvSpPr>
              <a:spLocks/>
            </p:cNvSpPr>
            <p:nvPr userDrawn="1"/>
          </p:nvSpPr>
          <p:spPr bwMode="auto">
            <a:xfrm>
              <a:off x="3250415"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1" name="Freeform 31">
              <a:extLst>
                <a:ext uri="{FF2B5EF4-FFF2-40B4-BE49-F238E27FC236}">
                  <a16:creationId xmlns:a16="http://schemas.microsoft.com/office/drawing/2014/main" id="{73B422F1-12E5-4C7B-81F3-A1AF372BF792}"/>
                </a:ext>
              </a:extLst>
            </p:cNvPr>
            <p:cNvSpPr>
              <a:spLocks/>
            </p:cNvSpPr>
            <p:nvPr userDrawn="1"/>
          </p:nvSpPr>
          <p:spPr bwMode="auto">
            <a:xfrm>
              <a:off x="2702740"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2" name="Freeform 32">
              <a:extLst>
                <a:ext uri="{FF2B5EF4-FFF2-40B4-BE49-F238E27FC236}">
                  <a16:creationId xmlns:a16="http://schemas.microsoft.com/office/drawing/2014/main" id="{87CAAA68-699C-458C-9D55-0CDA9013F86E}"/>
                </a:ext>
              </a:extLst>
            </p:cNvPr>
            <p:cNvSpPr>
              <a:spLocks/>
            </p:cNvSpPr>
            <p:nvPr userDrawn="1"/>
          </p:nvSpPr>
          <p:spPr bwMode="auto">
            <a:xfrm>
              <a:off x="3031368"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3" name="Freeform 29">
              <a:extLst>
                <a:ext uri="{FF2B5EF4-FFF2-40B4-BE49-F238E27FC236}">
                  <a16:creationId xmlns:a16="http://schemas.microsoft.com/office/drawing/2014/main" id="{CF98567B-448E-410B-9E8E-3A4ED40709F5}"/>
                </a:ext>
              </a:extLst>
            </p:cNvPr>
            <p:cNvSpPr>
              <a:spLocks/>
            </p:cNvSpPr>
            <p:nvPr userDrawn="1"/>
          </p:nvSpPr>
          <p:spPr bwMode="auto">
            <a:xfrm>
              <a:off x="3579042"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4" name="Freeform 30">
              <a:extLst>
                <a:ext uri="{FF2B5EF4-FFF2-40B4-BE49-F238E27FC236}">
                  <a16:creationId xmlns:a16="http://schemas.microsoft.com/office/drawing/2014/main" id="{B7F267B7-2F20-49BD-A370-8722F174AB83}"/>
                </a:ext>
              </a:extLst>
            </p:cNvPr>
            <p:cNvSpPr>
              <a:spLocks/>
            </p:cNvSpPr>
            <p:nvPr userDrawn="1"/>
          </p:nvSpPr>
          <p:spPr bwMode="auto">
            <a:xfrm>
              <a:off x="3905183"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5" name="Freeform 31">
              <a:extLst>
                <a:ext uri="{FF2B5EF4-FFF2-40B4-BE49-F238E27FC236}">
                  <a16:creationId xmlns:a16="http://schemas.microsoft.com/office/drawing/2014/main" id="{10B1C9F7-9D14-4B13-A1B5-EC3A0E9EA196}"/>
                </a:ext>
              </a:extLst>
            </p:cNvPr>
            <p:cNvSpPr>
              <a:spLocks/>
            </p:cNvSpPr>
            <p:nvPr userDrawn="1"/>
          </p:nvSpPr>
          <p:spPr bwMode="auto">
            <a:xfrm>
              <a:off x="3357509"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6" name="Freeform 32">
              <a:extLst>
                <a:ext uri="{FF2B5EF4-FFF2-40B4-BE49-F238E27FC236}">
                  <a16:creationId xmlns:a16="http://schemas.microsoft.com/office/drawing/2014/main" id="{C51045DD-E868-4A21-B667-61B19EDB57F8}"/>
                </a:ext>
              </a:extLst>
            </p:cNvPr>
            <p:cNvSpPr>
              <a:spLocks/>
            </p:cNvSpPr>
            <p:nvPr userDrawn="1"/>
          </p:nvSpPr>
          <p:spPr bwMode="auto">
            <a:xfrm>
              <a:off x="3686137"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7" name="Freeform 425">
              <a:extLst>
                <a:ext uri="{FF2B5EF4-FFF2-40B4-BE49-F238E27FC236}">
                  <a16:creationId xmlns:a16="http://schemas.microsoft.com/office/drawing/2014/main" id="{524AACFB-F874-401F-B459-639B47F77EC5}"/>
                </a:ext>
              </a:extLst>
            </p:cNvPr>
            <p:cNvSpPr>
              <a:spLocks/>
            </p:cNvSpPr>
            <p:nvPr userDrawn="1"/>
          </p:nvSpPr>
          <p:spPr bwMode="auto">
            <a:xfrm>
              <a:off x="4233811"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8" name="Freeform 426">
              <a:extLst>
                <a:ext uri="{FF2B5EF4-FFF2-40B4-BE49-F238E27FC236}">
                  <a16:creationId xmlns:a16="http://schemas.microsoft.com/office/drawing/2014/main" id="{8551931B-17AF-4406-958E-24898B2325E4}"/>
                </a:ext>
              </a:extLst>
            </p:cNvPr>
            <p:cNvSpPr>
              <a:spLocks/>
            </p:cNvSpPr>
            <p:nvPr userDrawn="1"/>
          </p:nvSpPr>
          <p:spPr bwMode="auto">
            <a:xfrm>
              <a:off x="4559953"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29" name="Freeform 427">
              <a:extLst>
                <a:ext uri="{FF2B5EF4-FFF2-40B4-BE49-F238E27FC236}">
                  <a16:creationId xmlns:a16="http://schemas.microsoft.com/office/drawing/2014/main" id="{56B8DD7C-BF22-48B0-B1F3-895ABF7CE751}"/>
                </a:ext>
              </a:extLst>
            </p:cNvPr>
            <p:cNvSpPr>
              <a:spLocks/>
            </p:cNvSpPr>
            <p:nvPr userDrawn="1"/>
          </p:nvSpPr>
          <p:spPr bwMode="auto">
            <a:xfrm>
              <a:off x="4012279"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0" name="Freeform 428">
              <a:extLst>
                <a:ext uri="{FF2B5EF4-FFF2-40B4-BE49-F238E27FC236}">
                  <a16:creationId xmlns:a16="http://schemas.microsoft.com/office/drawing/2014/main" id="{753A93E8-F5EB-4F3F-B584-8C01974C75DE}"/>
                </a:ext>
              </a:extLst>
            </p:cNvPr>
            <p:cNvSpPr>
              <a:spLocks/>
            </p:cNvSpPr>
            <p:nvPr userDrawn="1"/>
          </p:nvSpPr>
          <p:spPr bwMode="auto">
            <a:xfrm>
              <a:off x="4340906" y="3697854"/>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1" name="Freeform 29">
              <a:extLst>
                <a:ext uri="{FF2B5EF4-FFF2-40B4-BE49-F238E27FC236}">
                  <a16:creationId xmlns:a16="http://schemas.microsoft.com/office/drawing/2014/main" id="{6F7FC18E-C56B-485E-B1B6-0A656B4673B6}"/>
                </a:ext>
              </a:extLst>
            </p:cNvPr>
            <p:cNvSpPr>
              <a:spLocks/>
            </p:cNvSpPr>
            <p:nvPr userDrawn="1"/>
          </p:nvSpPr>
          <p:spPr bwMode="auto">
            <a:xfrm>
              <a:off x="4888581" y="3701584"/>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2" name="Freeform 31">
              <a:extLst>
                <a:ext uri="{FF2B5EF4-FFF2-40B4-BE49-F238E27FC236}">
                  <a16:creationId xmlns:a16="http://schemas.microsoft.com/office/drawing/2014/main" id="{9BD84D72-C575-48B9-BAF5-EA234A7481A1}"/>
                </a:ext>
              </a:extLst>
            </p:cNvPr>
            <p:cNvSpPr>
              <a:spLocks/>
            </p:cNvSpPr>
            <p:nvPr userDrawn="1"/>
          </p:nvSpPr>
          <p:spPr bwMode="auto">
            <a:xfrm>
              <a:off x="4667048" y="3697854"/>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grpSp>
        <p:nvGrpSpPr>
          <p:cNvPr id="1817" name="Group 1816">
            <a:extLst>
              <a:ext uri="{FF2B5EF4-FFF2-40B4-BE49-F238E27FC236}">
                <a16:creationId xmlns:a16="http://schemas.microsoft.com/office/drawing/2014/main" id="{03FF1F65-9B53-4447-9561-8C77C76AC1E1}"/>
              </a:ext>
            </a:extLst>
          </p:cNvPr>
          <p:cNvGrpSpPr/>
          <p:nvPr userDrawn="1"/>
        </p:nvGrpSpPr>
        <p:grpSpPr>
          <a:xfrm>
            <a:off x="85342" y="4135025"/>
            <a:ext cx="12250686" cy="180153"/>
            <a:chOff x="83664" y="3988163"/>
            <a:chExt cx="12009863" cy="176637"/>
          </a:xfrm>
        </p:grpSpPr>
        <p:sp>
          <p:nvSpPr>
            <p:cNvPr id="1751" name="Freeform 29">
              <a:extLst>
                <a:ext uri="{FF2B5EF4-FFF2-40B4-BE49-F238E27FC236}">
                  <a16:creationId xmlns:a16="http://schemas.microsoft.com/office/drawing/2014/main" id="{6CEABA6D-E952-4508-95C7-90A7AD345913}"/>
                </a:ext>
              </a:extLst>
            </p:cNvPr>
            <p:cNvSpPr>
              <a:spLocks/>
            </p:cNvSpPr>
            <p:nvPr userDrawn="1"/>
          </p:nvSpPr>
          <p:spPr bwMode="auto">
            <a:xfrm flipH="1">
              <a:off x="11871994"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2" name="Freeform 30">
              <a:extLst>
                <a:ext uri="{FF2B5EF4-FFF2-40B4-BE49-F238E27FC236}">
                  <a16:creationId xmlns:a16="http://schemas.microsoft.com/office/drawing/2014/main" id="{1AA0E849-A0D3-4BF6-8DCD-C374BD404F79}"/>
                </a:ext>
              </a:extLst>
            </p:cNvPr>
            <p:cNvSpPr>
              <a:spLocks/>
            </p:cNvSpPr>
            <p:nvPr userDrawn="1"/>
          </p:nvSpPr>
          <p:spPr bwMode="auto">
            <a:xfrm flipH="1">
              <a:off x="11545853"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3" name="Freeform 31">
              <a:extLst>
                <a:ext uri="{FF2B5EF4-FFF2-40B4-BE49-F238E27FC236}">
                  <a16:creationId xmlns:a16="http://schemas.microsoft.com/office/drawing/2014/main" id="{11BAA6CA-4C22-4B41-B964-D9616FAF5B7B}"/>
                </a:ext>
              </a:extLst>
            </p:cNvPr>
            <p:cNvSpPr>
              <a:spLocks/>
            </p:cNvSpPr>
            <p:nvPr userDrawn="1"/>
          </p:nvSpPr>
          <p:spPr bwMode="auto">
            <a:xfrm flipH="1">
              <a:off x="11979088"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4" name="Freeform 32">
              <a:extLst>
                <a:ext uri="{FF2B5EF4-FFF2-40B4-BE49-F238E27FC236}">
                  <a16:creationId xmlns:a16="http://schemas.microsoft.com/office/drawing/2014/main" id="{B220A376-DEFB-4028-BA85-15E13D0972D5}"/>
                </a:ext>
              </a:extLst>
            </p:cNvPr>
            <p:cNvSpPr>
              <a:spLocks/>
            </p:cNvSpPr>
            <p:nvPr userDrawn="1"/>
          </p:nvSpPr>
          <p:spPr bwMode="auto">
            <a:xfrm flipH="1">
              <a:off x="11652948"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5" name="Freeform 29">
              <a:extLst>
                <a:ext uri="{FF2B5EF4-FFF2-40B4-BE49-F238E27FC236}">
                  <a16:creationId xmlns:a16="http://schemas.microsoft.com/office/drawing/2014/main" id="{CB213A73-6BC9-4898-B2BE-1460875662AE}"/>
                </a:ext>
              </a:extLst>
            </p:cNvPr>
            <p:cNvSpPr>
              <a:spLocks/>
            </p:cNvSpPr>
            <p:nvPr userDrawn="1"/>
          </p:nvSpPr>
          <p:spPr bwMode="auto">
            <a:xfrm flipH="1">
              <a:off x="11217224"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6" name="Freeform 30">
              <a:extLst>
                <a:ext uri="{FF2B5EF4-FFF2-40B4-BE49-F238E27FC236}">
                  <a16:creationId xmlns:a16="http://schemas.microsoft.com/office/drawing/2014/main" id="{5FE5754A-C158-4FA1-AFB9-703820BB2B2F}"/>
                </a:ext>
              </a:extLst>
            </p:cNvPr>
            <p:cNvSpPr>
              <a:spLocks/>
            </p:cNvSpPr>
            <p:nvPr userDrawn="1"/>
          </p:nvSpPr>
          <p:spPr bwMode="auto">
            <a:xfrm flipH="1">
              <a:off x="10891084"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7" name="Freeform 31">
              <a:extLst>
                <a:ext uri="{FF2B5EF4-FFF2-40B4-BE49-F238E27FC236}">
                  <a16:creationId xmlns:a16="http://schemas.microsoft.com/office/drawing/2014/main" id="{30993B25-CB5A-460B-BA58-314F2F05D7BD}"/>
                </a:ext>
              </a:extLst>
            </p:cNvPr>
            <p:cNvSpPr>
              <a:spLocks/>
            </p:cNvSpPr>
            <p:nvPr userDrawn="1"/>
          </p:nvSpPr>
          <p:spPr bwMode="auto">
            <a:xfrm flipH="1">
              <a:off x="11324319"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8" name="Freeform 32">
              <a:extLst>
                <a:ext uri="{FF2B5EF4-FFF2-40B4-BE49-F238E27FC236}">
                  <a16:creationId xmlns:a16="http://schemas.microsoft.com/office/drawing/2014/main" id="{6591E170-61B5-4A4A-8E2F-F7FAF059071E}"/>
                </a:ext>
              </a:extLst>
            </p:cNvPr>
            <p:cNvSpPr>
              <a:spLocks/>
            </p:cNvSpPr>
            <p:nvPr userDrawn="1"/>
          </p:nvSpPr>
          <p:spPr bwMode="auto">
            <a:xfrm flipH="1">
              <a:off x="10998178"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59" name="Freeform 29">
              <a:extLst>
                <a:ext uri="{FF2B5EF4-FFF2-40B4-BE49-F238E27FC236}">
                  <a16:creationId xmlns:a16="http://schemas.microsoft.com/office/drawing/2014/main" id="{CCAFB71E-6D93-459A-B5A4-70E848635239}"/>
                </a:ext>
              </a:extLst>
            </p:cNvPr>
            <p:cNvSpPr>
              <a:spLocks/>
            </p:cNvSpPr>
            <p:nvPr userDrawn="1"/>
          </p:nvSpPr>
          <p:spPr bwMode="auto">
            <a:xfrm flipH="1">
              <a:off x="10562456"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0" name="Freeform 30">
              <a:extLst>
                <a:ext uri="{FF2B5EF4-FFF2-40B4-BE49-F238E27FC236}">
                  <a16:creationId xmlns:a16="http://schemas.microsoft.com/office/drawing/2014/main" id="{C8DBB787-7878-4979-BE6F-863C0E423166}"/>
                </a:ext>
              </a:extLst>
            </p:cNvPr>
            <p:cNvSpPr>
              <a:spLocks/>
            </p:cNvSpPr>
            <p:nvPr userDrawn="1"/>
          </p:nvSpPr>
          <p:spPr bwMode="auto">
            <a:xfrm flipH="1">
              <a:off x="10236315"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1" name="Freeform 31">
              <a:extLst>
                <a:ext uri="{FF2B5EF4-FFF2-40B4-BE49-F238E27FC236}">
                  <a16:creationId xmlns:a16="http://schemas.microsoft.com/office/drawing/2014/main" id="{B2BCAD9C-AC5E-429F-B365-D757EFAEFE72}"/>
                </a:ext>
              </a:extLst>
            </p:cNvPr>
            <p:cNvSpPr>
              <a:spLocks/>
            </p:cNvSpPr>
            <p:nvPr userDrawn="1"/>
          </p:nvSpPr>
          <p:spPr bwMode="auto">
            <a:xfrm flipH="1">
              <a:off x="10669550"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2" name="Freeform 32">
              <a:extLst>
                <a:ext uri="{FF2B5EF4-FFF2-40B4-BE49-F238E27FC236}">
                  <a16:creationId xmlns:a16="http://schemas.microsoft.com/office/drawing/2014/main" id="{E8C4D6D2-9F0C-4AB0-B984-1DEB3FAE82D9}"/>
                </a:ext>
              </a:extLst>
            </p:cNvPr>
            <p:cNvSpPr>
              <a:spLocks/>
            </p:cNvSpPr>
            <p:nvPr userDrawn="1"/>
          </p:nvSpPr>
          <p:spPr bwMode="auto">
            <a:xfrm flipH="1">
              <a:off x="10343410"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3" name="Freeform 29">
              <a:extLst>
                <a:ext uri="{FF2B5EF4-FFF2-40B4-BE49-F238E27FC236}">
                  <a16:creationId xmlns:a16="http://schemas.microsoft.com/office/drawing/2014/main" id="{D005CBE4-9E51-4434-9AF3-408F09414C7A}"/>
                </a:ext>
              </a:extLst>
            </p:cNvPr>
            <p:cNvSpPr>
              <a:spLocks/>
            </p:cNvSpPr>
            <p:nvPr userDrawn="1"/>
          </p:nvSpPr>
          <p:spPr bwMode="auto">
            <a:xfrm flipH="1">
              <a:off x="9907687"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4" name="Freeform 30">
              <a:extLst>
                <a:ext uri="{FF2B5EF4-FFF2-40B4-BE49-F238E27FC236}">
                  <a16:creationId xmlns:a16="http://schemas.microsoft.com/office/drawing/2014/main" id="{58BA0F3B-9AD4-47AE-A6A9-A5E94D07AC83}"/>
                </a:ext>
              </a:extLst>
            </p:cNvPr>
            <p:cNvSpPr>
              <a:spLocks/>
            </p:cNvSpPr>
            <p:nvPr userDrawn="1"/>
          </p:nvSpPr>
          <p:spPr bwMode="auto">
            <a:xfrm flipH="1">
              <a:off x="9581546"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5" name="Freeform 31">
              <a:extLst>
                <a:ext uri="{FF2B5EF4-FFF2-40B4-BE49-F238E27FC236}">
                  <a16:creationId xmlns:a16="http://schemas.microsoft.com/office/drawing/2014/main" id="{7DC50B31-5D4D-4009-BFC1-CABDF333F9A0}"/>
                </a:ext>
              </a:extLst>
            </p:cNvPr>
            <p:cNvSpPr>
              <a:spLocks/>
            </p:cNvSpPr>
            <p:nvPr userDrawn="1"/>
          </p:nvSpPr>
          <p:spPr bwMode="auto">
            <a:xfrm flipH="1">
              <a:off x="10014782"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6" name="Freeform 32">
              <a:extLst>
                <a:ext uri="{FF2B5EF4-FFF2-40B4-BE49-F238E27FC236}">
                  <a16:creationId xmlns:a16="http://schemas.microsoft.com/office/drawing/2014/main" id="{A748FE50-B695-46F2-B7ED-38FCBD8A5FAF}"/>
                </a:ext>
              </a:extLst>
            </p:cNvPr>
            <p:cNvSpPr>
              <a:spLocks/>
            </p:cNvSpPr>
            <p:nvPr userDrawn="1"/>
          </p:nvSpPr>
          <p:spPr bwMode="auto">
            <a:xfrm flipH="1">
              <a:off x="9688641"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7" name="Freeform 565">
              <a:extLst>
                <a:ext uri="{FF2B5EF4-FFF2-40B4-BE49-F238E27FC236}">
                  <a16:creationId xmlns:a16="http://schemas.microsoft.com/office/drawing/2014/main" id="{C9A3D9EC-0FAD-408D-AD16-D8B4522F784E}"/>
                </a:ext>
              </a:extLst>
            </p:cNvPr>
            <p:cNvSpPr>
              <a:spLocks/>
            </p:cNvSpPr>
            <p:nvPr userDrawn="1"/>
          </p:nvSpPr>
          <p:spPr bwMode="auto">
            <a:xfrm flipH="1">
              <a:off x="9252918"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8" name="Freeform 566">
              <a:extLst>
                <a:ext uri="{FF2B5EF4-FFF2-40B4-BE49-F238E27FC236}">
                  <a16:creationId xmlns:a16="http://schemas.microsoft.com/office/drawing/2014/main" id="{912659A5-C858-4F5E-854C-EEE69C017181}"/>
                </a:ext>
              </a:extLst>
            </p:cNvPr>
            <p:cNvSpPr>
              <a:spLocks/>
            </p:cNvSpPr>
            <p:nvPr userDrawn="1"/>
          </p:nvSpPr>
          <p:spPr bwMode="auto">
            <a:xfrm flipH="1">
              <a:off x="8926777"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69" name="Freeform 567">
              <a:extLst>
                <a:ext uri="{FF2B5EF4-FFF2-40B4-BE49-F238E27FC236}">
                  <a16:creationId xmlns:a16="http://schemas.microsoft.com/office/drawing/2014/main" id="{8C5414FE-C533-436C-B33E-7033AEB3A5B2}"/>
                </a:ext>
              </a:extLst>
            </p:cNvPr>
            <p:cNvSpPr>
              <a:spLocks/>
            </p:cNvSpPr>
            <p:nvPr userDrawn="1"/>
          </p:nvSpPr>
          <p:spPr bwMode="auto">
            <a:xfrm flipH="1">
              <a:off x="9360012"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0" name="Freeform 568">
              <a:extLst>
                <a:ext uri="{FF2B5EF4-FFF2-40B4-BE49-F238E27FC236}">
                  <a16:creationId xmlns:a16="http://schemas.microsoft.com/office/drawing/2014/main" id="{13CD9A4C-A45B-4083-BD19-6DAF39F1836A}"/>
                </a:ext>
              </a:extLst>
            </p:cNvPr>
            <p:cNvSpPr>
              <a:spLocks/>
            </p:cNvSpPr>
            <p:nvPr userDrawn="1"/>
          </p:nvSpPr>
          <p:spPr bwMode="auto">
            <a:xfrm flipH="1">
              <a:off x="9033872"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1" name="Freeform 29">
              <a:extLst>
                <a:ext uri="{FF2B5EF4-FFF2-40B4-BE49-F238E27FC236}">
                  <a16:creationId xmlns:a16="http://schemas.microsoft.com/office/drawing/2014/main" id="{4D201FE8-16E2-4F43-BADD-E866C46829E9}"/>
                </a:ext>
              </a:extLst>
            </p:cNvPr>
            <p:cNvSpPr>
              <a:spLocks/>
            </p:cNvSpPr>
            <p:nvPr userDrawn="1"/>
          </p:nvSpPr>
          <p:spPr bwMode="auto">
            <a:xfrm flipH="1">
              <a:off x="8598148"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2" name="Freeform 31">
              <a:extLst>
                <a:ext uri="{FF2B5EF4-FFF2-40B4-BE49-F238E27FC236}">
                  <a16:creationId xmlns:a16="http://schemas.microsoft.com/office/drawing/2014/main" id="{6335E7FD-03B1-4151-99FA-9B76ED5E2E31}"/>
                </a:ext>
              </a:extLst>
            </p:cNvPr>
            <p:cNvSpPr>
              <a:spLocks/>
            </p:cNvSpPr>
            <p:nvPr userDrawn="1"/>
          </p:nvSpPr>
          <p:spPr bwMode="auto">
            <a:xfrm flipH="1">
              <a:off x="8705243"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3" name="Freeform 29">
              <a:extLst>
                <a:ext uri="{FF2B5EF4-FFF2-40B4-BE49-F238E27FC236}">
                  <a16:creationId xmlns:a16="http://schemas.microsoft.com/office/drawing/2014/main" id="{511159B3-3CFE-41D7-8235-91341DECEFBC}"/>
                </a:ext>
              </a:extLst>
            </p:cNvPr>
            <p:cNvSpPr>
              <a:spLocks/>
            </p:cNvSpPr>
            <p:nvPr userDrawn="1"/>
          </p:nvSpPr>
          <p:spPr bwMode="auto">
            <a:xfrm flipH="1">
              <a:off x="8269520"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4" name="Freeform 30">
              <a:extLst>
                <a:ext uri="{FF2B5EF4-FFF2-40B4-BE49-F238E27FC236}">
                  <a16:creationId xmlns:a16="http://schemas.microsoft.com/office/drawing/2014/main" id="{0110C056-BCC8-4269-B479-216D39614B8E}"/>
                </a:ext>
              </a:extLst>
            </p:cNvPr>
            <p:cNvSpPr>
              <a:spLocks/>
            </p:cNvSpPr>
            <p:nvPr userDrawn="1"/>
          </p:nvSpPr>
          <p:spPr bwMode="auto">
            <a:xfrm flipH="1">
              <a:off x="7943379"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5" name="Freeform 31">
              <a:extLst>
                <a:ext uri="{FF2B5EF4-FFF2-40B4-BE49-F238E27FC236}">
                  <a16:creationId xmlns:a16="http://schemas.microsoft.com/office/drawing/2014/main" id="{629FA7F3-F5AF-4356-83F2-0FA42F3E50C9}"/>
                </a:ext>
              </a:extLst>
            </p:cNvPr>
            <p:cNvSpPr>
              <a:spLocks/>
            </p:cNvSpPr>
            <p:nvPr userDrawn="1"/>
          </p:nvSpPr>
          <p:spPr bwMode="auto">
            <a:xfrm flipH="1">
              <a:off x="8376614"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6" name="Freeform 32">
              <a:extLst>
                <a:ext uri="{FF2B5EF4-FFF2-40B4-BE49-F238E27FC236}">
                  <a16:creationId xmlns:a16="http://schemas.microsoft.com/office/drawing/2014/main" id="{72870FDE-4D3B-4E8D-9910-4122861C7661}"/>
                </a:ext>
              </a:extLst>
            </p:cNvPr>
            <p:cNvSpPr>
              <a:spLocks/>
            </p:cNvSpPr>
            <p:nvPr userDrawn="1"/>
          </p:nvSpPr>
          <p:spPr bwMode="auto">
            <a:xfrm flipH="1">
              <a:off x="8050474"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7" name="Freeform 29">
              <a:extLst>
                <a:ext uri="{FF2B5EF4-FFF2-40B4-BE49-F238E27FC236}">
                  <a16:creationId xmlns:a16="http://schemas.microsoft.com/office/drawing/2014/main" id="{A9914180-BC26-4432-B527-3A5901626DE2}"/>
                </a:ext>
              </a:extLst>
            </p:cNvPr>
            <p:cNvSpPr>
              <a:spLocks/>
            </p:cNvSpPr>
            <p:nvPr userDrawn="1"/>
          </p:nvSpPr>
          <p:spPr bwMode="auto">
            <a:xfrm flipH="1">
              <a:off x="7614751"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8" name="Freeform 30">
              <a:extLst>
                <a:ext uri="{FF2B5EF4-FFF2-40B4-BE49-F238E27FC236}">
                  <a16:creationId xmlns:a16="http://schemas.microsoft.com/office/drawing/2014/main" id="{33A4B091-6813-43A9-9E22-279B1BD2917B}"/>
                </a:ext>
              </a:extLst>
            </p:cNvPr>
            <p:cNvSpPr>
              <a:spLocks/>
            </p:cNvSpPr>
            <p:nvPr userDrawn="1"/>
          </p:nvSpPr>
          <p:spPr bwMode="auto">
            <a:xfrm flipH="1">
              <a:off x="7288610"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79" name="Freeform 31">
              <a:extLst>
                <a:ext uri="{FF2B5EF4-FFF2-40B4-BE49-F238E27FC236}">
                  <a16:creationId xmlns:a16="http://schemas.microsoft.com/office/drawing/2014/main" id="{8085FA5A-ED9E-4BC7-B0CD-C9F7722BBB7C}"/>
                </a:ext>
              </a:extLst>
            </p:cNvPr>
            <p:cNvSpPr>
              <a:spLocks/>
            </p:cNvSpPr>
            <p:nvPr userDrawn="1"/>
          </p:nvSpPr>
          <p:spPr bwMode="auto">
            <a:xfrm flipH="1">
              <a:off x="7721846"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0" name="Freeform 32">
              <a:extLst>
                <a:ext uri="{FF2B5EF4-FFF2-40B4-BE49-F238E27FC236}">
                  <a16:creationId xmlns:a16="http://schemas.microsoft.com/office/drawing/2014/main" id="{CA4C268C-040A-4B92-9F06-7B6F04F80E20}"/>
                </a:ext>
              </a:extLst>
            </p:cNvPr>
            <p:cNvSpPr>
              <a:spLocks/>
            </p:cNvSpPr>
            <p:nvPr userDrawn="1"/>
          </p:nvSpPr>
          <p:spPr bwMode="auto">
            <a:xfrm flipH="1">
              <a:off x="7395705"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1" name="Freeform 29">
              <a:extLst>
                <a:ext uri="{FF2B5EF4-FFF2-40B4-BE49-F238E27FC236}">
                  <a16:creationId xmlns:a16="http://schemas.microsoft.com/office/drawing/2014/main" id="{D41CB1AE-D554-4C7B-BAA6-13B3210D0003}"/>
                </a:ext>
              </a:extLst>
            </p:cNvPr>
            <p:cNvSpPr>
              <a:spLocks/>
            </p:cNvSpPr>
            <p:nvPr userDrawn="1"/>
          </p:nvSpPr>
          <p:spPr bwMode="auto">
            <a:xfrm flipH="1">
              <a:off x="6959982"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2" name="Freeform 30">
              <a:extLst>
                <a:ext uri="{FF2B5EF4-FFF2-40B4-BE49-F238E27FC236}">
                  <a16:creationId xmlns:a16="http://schemas.microsoft.com/office/drawing/2014/main" id="{F6898040-2126-413F-8CB2-5871EAAACDC5}"/>
                </a:ext>
              </a:extLst>
            </p:cNvPr>
            <p:cNvSpPr>
              <a:spLocks/>
            </p:cNvSpPr>
            <p:nvPr userDrawn="1"/>
          </p:nvSpPr>
          <p:spPr bwMode="auto">
            <a:xfrm flipH="1">
              <a:off x="6633842"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3" name="Freeform 31">
              <a:extLst>
                <a:ext uri="{FF2B5EF4-FFF2-40B4-BE49-F238E27FC236}">
                  <a16:creationId xmlns:a16="http://schemas.microsoft.com/office/drawing/2014/main" id="{68FB2FB5-0EDA-4FD6-87FA-3AA196365F11}"/>
                </a:ext>
              </a:extLst>
            </p:cNvPr>
            <p:cNvSpPr>
              <a:spLocks/>
            </p:cNvSpPr>
            <p:nvPr userDrawn="1"/>
          </p:nvSpPr>
          <p:spPr bwMode="auto">
            <a:xfrm flipH="1">
              <a:off x="7067077"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4" name="Freeform 32">
              <a:extLst>
                <a:ext uri="{FF2B5EF4-FFF2-40B4-BE49-F238E27FC236}">
                  <a16:creationId xmlns:a16="http://schemas.microsoft.com/office/drawing/2014/main" id="{33B71BB0-F02E-4F4F-BACA-ADC766453CEB}"/>
                </a:ext>
              </a:extLst>
            </p:cNvPr>
            <p:cNvSpPr>
              <a:spLocks/>
            </p:cNvSpPr>
            <p:nvPr userDrawn="1"/>
          </p:nvSpPr>
          <p:spPr bwMode="auto">
            <a:xfrm flipH="1">
              <a:off x="6740936"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5" name="Freeform 29">
              <a:extLst>
                <a:ext uri="{FF2B5EF4-FFF2-40B4-BE49-F238E27FC236}">
                  <a16:creationId xmlns:a16="http://schemas.microsoft.com/office/drawing/2014/main" id="{32768455-96D0-41F8-8803-C6D6546306FA}"/>
                </a:ext>
              </a:extLst>
            </p:cNvPr>
            <p:cNvSpPr>
              <a:spLocks/>
            </p:cNvSpPr>
            <p:nvPr userDrawn="1"/>
          </p:nvSpPr>
          <p:spPr bwMode="auto">
            <a:xfrm flipH="1">
              <a:off x="6305213"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6" name="Freeform 30">
              <a:extLst>
                <a:ext uri="{FF2B5EF4-FFF2-40B4-BE49-F238E27FC236}">
                  <a16:creationId xmlns:a16="http://schemas.microsoft.com/office/drawing/2014/main" id="{4FF83843-8FBE-404B-A652-F25A1070AABF}"/>
                </a:ext>
              </a:extLst>
            </p:cNvPr>
            <p:cNvSpPr>
              <a:spLocks/>
            </p:cNvSpPr>
            <p:nvPr userDrawn="1"/>
          </p:nvSpPr>
          <p:spPr bwMode="auto">
            <a:xfrm flipH="1">
              <a:off x="5979072"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7" name="Freeform 31">
              <a:extLst>
                <a:ext uri="{FF2B5EF4-FFF2-40B4-BE49-F238E27FC236}">
                  <a16:creationId xmlns:a16="http://schemas.microsoft.com/office/drawing/2014/main" id="{531C27FF-0CAA-4E88-877A-69411ED9AA2A}"/>
                </a:ext>
              </a:extLst>
            </p:cNvPr>
            <p:cNvSpPr>
              <a:spLocks/>
            </p:cNvSpPr>
            <p:nvPr userDrawn="1"/>
          </p:nvSpPr>
          <p:spPr bwMode="auto">
            <a:xfrm flipH="1">
              <a:off x="6412308"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8" name="Freeform 32">
              <a:extLst>
                <a:ext uri="{FF2B5EF4-FFF2-40B4-BE49-F238E27FC236}">
                  <a16:creationId xmlns:a16="http://schemas.microsoft.com/office/drawing/2014/main" id="{1E576583-92EB-4BC7-9333-5B753D92651B}"/>
                </a:ext>
              </a:extLst>
            </p:cNvPr>
            <p:cNvSpPr>
              <a:spLocks/>
            </p:cNvSpPr>
            <p:nvPr userDrawn="1"/>
          </p:nvSpPr>
          <p:spPr bwMode="auto">
            <a:xfrm flipH="1">
              <a:off x="6086167"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89" name="Freeform 587">
              <a:extLst>
                <a:ext uri="{FF2B5EF4-FFF2-40B4-BE49-F238E27FC236}">
                  <a16:creationId xmlns:a16="http://schemas.microsoft.com/office/drawing/2014/main" id="{3B8B7108-49D5-47B3-8EAE-1F51F2E5D579}"/>
                </a:ext>
              </a:extLst>
            </p:cNvPr>
            <p:cNvSpPr>
              <a:spLocks/>
            </p:cNvSpPr>
            <p:nvPr userDrawn="1"/>
          </p:nvSpPr>
          <p:spPr bwMode="auto">
            <a:xfrm flipH="1">
              <a:off x="5650445"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0" name="Freeform 588">
              <a:extLst>
                <a:ext uri="{FF2B5EF4-FFF2-40B4-BE49-F238E27FC236}">
                  <a16:creationId xmlns:a16="http://schemas.microsoft.com/office/drawing/2014/main" id="{E8CB911C-EC4D-4F84-9348-FBEEF28EAC77}"/>
                </a:ext>
              </a:extLst>
            </p:cNvPr>
            <p:cNvSpPr>
              <a:spLocks/>
            </p:cNvSpPr>
            <p:nvPr userDrawn="1"/>
          </p:nvSpPr>
          <p:spPr bwMode="auto">
            <a:xfrm flipH="1">
              <a:off x="5324303"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1" name="Freeform 589">
              <a:extLst>
                <a:ext uri="{FF2B5EF4-FFF2-40B4-BE49-F238E27FC236}">
                  <a16:creationId xmlns:a16="http://schemas.microsoft.com/office/drawing/2014/main" id="{DAC7E04B-02A9-4EAB-A744-97A7C5400B6D}"/>
                </a:ext>
              </a:extLst>
            </p:cNvPr>
            <p:cNvSpPr>
              <a:spLocks/>
            </p:cNvSpPr>
            <p:nvPr userDrawn="1"/>
          </p:nvSpPr>
          <p:spPr bwMode="auto">
            <a:xfrm flipH="1">
              <a:off x="5757539"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2" name="Freeform 590">
              <a:extLst>
                <a:ext uri="{FF2B5EF4-FFF2-40B4-BE49-F238E27FC236}">
                  <a16:creationId xmlns:a16="http://schemas.microsoft.com/office/drawing/2014/main" id="{F4F7B3CD-E8CF-4328-B22B-D4F9CD3401B2}"/>
                </a:ext>
              </a:extLst>
            </p:cNvPr>
            <p:cNvSpPr>
              <a:spLocks/>
            </p:cNvSpPr>
            <p:nvPr userDrawn="1"/>
          </p:nvSpPr>
          <p:spPr bwMode="auto">
            <a:xfrm flipH="1">
              <a:off x="5431399" y="3988164"/>
              <a:ext cx="111952" cy="176636"/>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3" name="Freeform 29">
              <a:extLst>
                <a:ext uri="{FF2B5EF4-FFF2-40B4-BE49-F238E27FC236}">
                  <a16:creationId xmlns:a16="http://schemas.microsoft.com/office/drawing/2014/main" id="{31AEE46C-2A33-47B4-A20C-9123C9EDC725}"/>
                </a:ext>
              </a:extLst>
            </p:cNvPr>
            <p:cNvSpPr>
              <a:spLocks/>
            </p:cNvSpPr>
            <p:nvPr userDrawn="1"/>
          </p:nvSpPr>
          <p:spPr bwMode="auto">
            <a:xfrm flipH="1">
              <a:off x="4995675"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794" name="Freeform 31">
              <a:extLst>
                <a:ext uri="{FF2B5EF4-FFF2-40B4-BE49-F238E27FC236}">
                  <a16:creationId xmlns:a16="http://schemas.microsoft.com/office/drawing/2014/main" id="{12871CD8-2DB0-49E2-A2FE-9D885A4DA3E8}"/>
                </a:ext>
              </a:extLst>
            </p:cNvPr>
            <p:cNvSpPr>
              <a:spLocks/>
            </p:cNvSpPr>
            <p:nvPr userDrawn="1"/>
          </p:nvSpPr>
          <p:spPr bwMode="auto">
            <a:xfrm flipH="1">
              <a:off x="5102769" y="3988164"/>
              <a:ext cx="114439" cy="176636"/>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3" name="Freeform 29">
              <a:extLst>
                <a:ext uri="{FF2B5EF4-FFF2-40B4-BE49-F238E27FC236}">
                  <a16:creationId xmlns:a16="http://schemas.microsoft.com/office/drawing/2014/main" id="{95817B6D-040B-4DDD-9348-0534339788BC}"/>
                </a:ext>
              </a:extLst>
            </p:cNvPr>
            <p:cNvSpPr>
              <a:spLocks/>
            </p:cNvSpPr>
            <p:nvPr userDrawn="1"/>
          </p:nvSpPr>
          <p:spPr bwMode="auto">
            <a:xfrm flipH="1">
              <a:off x="4667048"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4" name="Freeform 30">
              <a:extLst>
                <a:ext uri="{FF2B5EF4-FFF2-40B4-BE49-F238E27FC236}">
                  <a16:creationId xmlns:a16="http://schemas.microsoft.com/office/drawing/2014/main" id="{C3DF66BE-EE07-49C6-AF25-C78FA2E42ED4}"/>
                </a:ext>
              </a:extLst>
            </p:cNvPr>
            <p:cNvSpPr>
              <a:spLocks/>
            </p:cNvSpPr>
            <p:nvPr userDrawn="1"/>
          </p:nvSpPr>
          <p:spPr bwMode="auto">
            <a:xfrm flipH="1">
              <a:off x="4340907"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5" name="Freeform 31">
              <a:extLst>
                <a:ext uri="{FF2B5EF4-FFF2-40B4-BE49-F238E27FC236}">
                  <a16:creationId xmlns:a16="http://schemas.microsoft.com/office/drawing/2014/main" id="{CE05D7B4-2578-4FE8-972C-2D24B34ABFD9}"/>
                </a:ext>
              </a:extLst>
            </p:cNvPr>
            <p:cNvSpPr>
              <a:spLocks/>
            </p:cNvSpPr>
            <p:nvPr userDrawn="1"/>
          </p:nvSpPr>
          <p:spPr bwMode="auto">
            <a:xfrm flipH="1">
              <a:off x="4774142"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6" name="Freeform 32">
              <a:extLst>
                <a:ext uri="{FF2B5EF4-FFF2-40B4-BE49-F238E27FC236}">
                  <a16:creationId xmlns:a16="http://schemas.microsoft.com/office/drawing/2014/main" id="{FC8D02A6-BD82-4503-9DDE-6669955756CD}"/>
                </a:ext>
              </a:extLst>
            </p:cNvPr>
            <p:cNvSpPr>
              <a:spLocks/>
            </p:cNvSpPr>
            <p:nvPr userDrawn="1"/>
          </p:nvSpPr>
          <p:spPr bwMode="auto">
            <a:xfrm flipH="1">
              <a:off x="4448001"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7" name="Freeform 29">
              <a:extLst>
                <a:ext uri="{FF2B5EF4-FFF2-40B4-BE49-F238E27FC236}">
                  <a16:creationId xmlns:a16="http://schemas.microsoft.com/office/drawing/2014/main" id="{854A1D4B-FA43-47CA-AC85-FB20F2E3014D}"/>
                </a:ext>
              </a:extLst>
            </p:cNvPr>
            <p:cNvSpPr>
              <a:spLocks/>
            </p:cNvSpPr>
            <p:nvPr userDrawn="1"/>
          </p:nvSpPr>
          <p:spPr bwMode="auto">
            <a:xfrm flipH="1">
              <a:off x="4012278"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8" name="Freeform 30">
              <a:extLst>
                <a:ext uri="{FF2B5EF4-FFF2-40B4-BE49-F238E27FC236}">
                  <a16:creationId xmlns:a16="http://schemas.microsoft.com/office/drawing/2014/main" id="{5AF95BA3-0AEC-412B-99BC-DB00E036A80B}"/>
                </a:ext>
              </a:extLst>
            </p:cNvPr>
            <p:cNvSpPr>
              <a:spLocks/>
            </p:cNvSpPr>
            <p:nvPr userDrawn="1"/>
          </p:nvSpPr>
          <p:spPr bwMode="auto">
            <a:xfrm flipH="1">
              <a:off x="3686138"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39" name="Freeform 31">
              <a:extLst>
                <a:ext uri="{FF2B5EF4-FFF2-40B4-BE49-F238E27FC236}">
                  <a16:creationId xmlns:a16="http://schemas.microsoft.com/office/drawing/2014/main" id="{D264550B-484F-481F-9EF3-C1E8E944DAE6}"/>
                </a:ext>
              </a:extLst>
            </p:cNvPr>
            <p:cNvSpPr>
              <a:spLocks/>
            </p:cNvSpPr>
            <p:nvPr userDrawn="1"/>
          </p:nvSpPr>
          <p:spPr bwMode="auto">
            <a:xfrm flipH="1">
              <a:off x="4119373"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0" name="Freeform 32">
              <a:extLst>
                <a:ext uri="{FF2B5EF4-FFF2-40B4-BE49-F238E27FC236}">
                  <a16:creationId xmlns:a16="http://schemas.microsoft.com/office/drawing/2014/main" id="{38129DBE-8B39-4887-89F3-640517448704}"/>
                </a:ext>
              </a:extLst>
            </p:cNvPr>
            <p:cNvSpPr>
              <a:spLocks/>
            </p:cNvSpPr>
            <p:nvPr userDrawn="1"/>
          </p:nvSpPr>
          <p:spPr bwMode="auto">
            <a:xfrm flipH="1">
              <a:off x="3793231"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1" name="Freeform 29">
              <a:extLst>
                <a:ext uri="{FF2B5EF4-FFF2-40B4-BE49-F238E27FC236}">
                  <a16:creationId xmlns:a16="http://schemas.microsoft.com/office/drawing/2014/main" id="{831A8309-6A73-45C2-B087-1CCCC1283E94}"/>
                </a:ext>
              </a:extLst>
            </p:cNvPr>
            <p:cNvSpPr>
              <a:spLocks/>
            </p:cNvSpPr>
            <p:nvPr userDrawn="1"/>
          </p:nvSpPr>
          <p:spPr bwMode="auto">
            <a:xfrm flipH="1">
              <a:off x="3357510"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2" name="Freeform 30">
              <a:extLst>
                <a:ext uri="{FF2B5EF4-FFF2-40B4-BE49-F238E27FC236}">
                  <a16:creationId xmlns:a16="http://schemas.microsoft.com/office/drawing/2014/main" id="{C98AD516-251A-4C67-BB65-9BBFC73ADD4C}"/>
                </a:ext>
              </a:extLst>
            </p:cNvPr>
            <p:cNvSpPr>
              <a:spLocks/>
            </p:cNvSpPr>
            <p:nvPr userDrawn="1"/>
          </p:nvSpPr>
          <p:spPr bwMode="auto">
            <a:xfrm flipH="1">
              <a:off x="3031369"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3" name="Freeform 31">
              <a:extLst>
                <a:ext uri="{FF2B5EF4-FFF2-40B4-BE49-F238E27FC236}">
                  <a16:creationId xmlns:a16="http://schemas.microsoft.com/office/drawing/2014/main" id="{2334F0F6-77D7-4855-B129-F231B2969D53}"/>
                </a:ext>
              </a:extLst>
            </p:cNvPr>
            <p:cNvSpPr>
              <a:spLocks/>
            </p:cNvSpPr>
            <p:nvPr userDrawn="1"/>
          </p:nvSpPr>
          <p:spPr bwMode="auto">
            <a:xfrm flipH="1">
              <a:off x="3464604"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4" name="Freeform 32">
              <a:extLst>
                <a:ext uri="{FF2B5EF4-FFF2-40B4-BE49-F238E27FC236}">
                  <a16:creationId xmlns:a16="http://schemas.microsoft.com/office/drawing/2014/main" id="{8620528F-4DAB-4557-950E-B549476181C6}"/>
                </a:ext>
              </a:extLst>
            </p:cNvPr>
            <p:cNvSpPr>
              <a:spLocks/>
            </p:cNvSpPr>
            <p:nvPr userDrawn="1"/>
          </p:nvSpPr>
          <p:spPr bwMode="auto">
            <a:xfrm flipH="1">
              <a:off x="3138464"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5" name="Freeform 29">
              <a:extLst>
                <a:ext uri="{FF2B5EF4-FFF2-40B4-BE49-F238E27FC236}">
                  <a16:creationId xmlns:a16="http://schemas.microsoft.com/office/drawing/2014/main" id="{657793A8-CF03-471A-AB50-1D186E625C68}"/>
                </a:ext>
              </a:extLst>
            </p:cNvPr>
            <p:cNvSpPr>
              <a:spLocks/>
            </p:cNvSpPr>
            <p:nvPr userDrawn="1"/>
          </p:nvSpPr>
          <p:spPr bwMode="auto">
            <a:xfrm flipH="1">
              <a:off x="2702740"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6" name="Freeform 30">
              <a:extLst>
                <a:ext uri="{FF2B5EF4-FFF2-40B4-BE49-F238E27FC236}">
                  <a16:creationId xmlns:a16="http://schemas.microsoft.com/office/drawing/2014/main" id="{6418A16B-9A9F-458C-8DBE-E70FDFCC32B9}"/>
                </a:ext>
              </a:extLst>
            </p:cNvPr>
            <p:cNvSpPr>
              <a:spLocks/>
            </p:cNvSpPr>
            <p:nvPr userDrawn="1"/>
          </p:nvSpPr>
          <p:spPr bwMode="auto">
            <a:xfrm flipH="1">
              <a:off x="2376599"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7" name="Freeform 31">
              <a:extLst>
                <a:ext uri="{FF2B5EF4-FFF2-40B4-BE49-F238E27FC236}">
                  <a16:creationId xmlns:a16="http://schemas.microsoft.com/office/drawing/2014/main" id="{47E19927-3850-43A4-8E30-2BA40B757AF1}"/>
                </a:ext>
              </a:extLst>
            </p:cNvPr>
            <p:cNvSpPr>
              <a:spLocks/>
            </p:cNvSpPr>
            <p:nvPr userDrawn="1"/>
          </p:nvSpPr>
          <p:spPr bwMode="auto">
            <a:xfrm flipH="1">
              <a:off x="2809836"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8" name="Freeform 32">
              <a:extLst>
                <a:ext uri="{FF2B5EF4-FFF2-40B4-BE49-F238E27FC236}">
                  <a16:creationId xmlns:a16="http://schemas.microsoft.com/office/drawing/2014/main" id="{EB5686E5-0C6D-4EBD-9161-C598BFF573C7}"/>
                </a:ext>
              </a:extLst>
            </p:cNvPr>
            <p:cNvSpPr>
              <a:spLocks/>
            </p:cNvSpPr>
            <p:nvPr userDrawn="1"/>
          </p:nvSpPr>
          <p:spPr bwMode="auto">
            <a:xfrm flipH="1">
              <a:off x="2483694"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49" name="Freeform 447">
              <a:extLst>
                <a:ext uri="{FF2B5EF4-FFF2-40B4-BE49-F238E27FC236}">
                  <a16:creationId xmlns:a16="http://schemas.microsoft.com/office/drawing/2014/main" id="{7644655A-D839-4908-9EFA-3A72DBA442DF}"/>
                </a:ext>
              </a:extLst>
            </p:cNvPr>
            <p:cNvSpPr>
              <a:spLocks/>
            </p:cNvSpPr>
            <p:nvPr userDrawn="1"/>
          </p:nvSpPr>
          <p:spPr bwMode="auto">
            <a:xfrm flipH="1">
              <a:off x="2047972"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0" name="Freeform 448">
              <a:extLst>
                <a:ext uri="{FF2B5EF4-FFF2-40B4-BE49-F238E27FC236}">
                  <a16:creationId xmlns:a16="http://schemas.microsoft.com/office/drawing/2014/main" id="{47F5CED3-FA95-4B65-9936-433082510EED}"/>
                </a:ext>
              </a:extLst>
            </p:cNvPr>
            <p:cNvSpPr>
              <a:spLocks/>
            </p:cNvSpPr>
            <p:nvPr userDrawn="1"/>
          </p:nvSpPr>
          <p:spPr bwMode="auto">
            <a:xfrm flipH="1">
              <a:off x="1721830"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1" name="Freeform 449">
              <a:extLst>
                <a:ext uri="{FF2B5EF4-FFF2-40B4-BE49-F238E27FC236}">
                  <a16:creationId xmlns:a16="http://schemas.microsoft.com/office/drawing/2014/main" id="{7B796CBC-3037-431F-919B-2874346EEC5E}"/>
                </a:ext>
              </a:extLst>
            </p:cNvPr>
            <p:cNvSpPr>
              <a:spLocks/>
            </p:cNvSpPr>
            <p:nvPr userDrawn="1"/>
          </p:nvSpPr>
          <p:spPr bwMode="auto">
            <a:xfrm flipH="1">
              <a:off x="2155066"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2" name="Freeform 450">
              <a:extLst>
                <a:ext uri="{FF2B5EF4-FFF2-40B4-BE49-F238E27FC236}">
                  <a16:creationId xmlns:a16="http://schemas.microsoft.com/office/drawing/2014/main" id="{2C963BF1-7C4A-420B-9C74-3936A9BFE648}"/>
                </a:ext>
              </a:extLst>
            </p:cNvPr>
            <p:cNvSpPr>
              <a:spLocks/>
            </p:cNvSpPr>
            <p:nvPr userDrawn="1"/>
          </p:nvSpPr>
          <p:spPr bwMode="auto">
            <a:xfrm flipH="1">
              <a:off x="1828926"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3" name="Freeform 29">
              <a:extLst>
                <a:ext uri="{FF2B5EF4-FFF2-40B4-BE49-F238E27FC236}">
                  <a16:creationId xmlns:a16="http://schemas.microsoft.com/office/drawing/2014/main" id="{39EB11D3-7A18-41EC-8721-580B169FD065}"/>
                </a:ext>
              </a:extLst>
            </p:cNvPr>
            <p:cNvSpPr>
              <a:spLocks/>
            </p:cNvSpPr>
            <p:nvPr userDrawn="1"/>
          </p:nvSpPr>
          <p:spPr bwMode="auto">
            <a:xfrm flipH="1">
              <a:off x="1393203"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4" name="Freeform 31">
              <a:extLst>
                <a:ext uri="{FF2B5EF4-FFF2-40B4-BE49-F238E27FC236}">
                  <a16:creationId xmlns:a16="http://schemas.microsoft.com/office/drawing/2014/main" id="{BE349951-DDC5-4036-9168-327ED01A7F69}"/>
                </a:ext>
              </a:extLst>
            </p:cNvPr>
            <p:cNvSpPr>
              <a:spLocks/>
            </p:cNvSpPr>
            <p:nvPr userDrawn="1"/>
          </p:nvSpPr>
          <p:spPr bwMode="auto">
            <a:xfrm flipH="1">
              <a:off x="1500297"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5" name="Freeform 29">
              <a:extLst>
                <a:ext uri="{FF2B5EF4-FFF2-40B4-BE49-F238E27FC236}">
                  <a16:creationId xmlns:a16="http://schemas.microsoft.com/office/drawing/2014/main" id="{439ECB52-59C5-4248-9E6D-F64D01290A98}"/>
                </a:ext>
              </a:extLst>
            </p:cNvPr>
            <p:cNvSpPr>
              <a:spLocks/>
            </p:cNvSpPr>
            <p:nvPr userDrawn="1"/>
          </p:nvSpPr>
          <p:spPr bwMode="auto">
            <a:xfrm flipH="1">
              <a:off x="1064575"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6" name="Freeform 30">
              <a:extLst>
                <a:ext uri="{FF2B5EF4-FFF2-40B4-BE49-F238E27FC236}">
                  <a16:creationId xmlns:a16="http://schemas.microsoft.com/office/drawing/2014/main" id="{A540F224-FE70-41BB-8ED2-8189D9CA351E}"/>
                </a:ext>
              </a:extLst>
            </p:cNvPr>
            <p:cNvSpPr>
              <a:spLocks/>
            </p:cNvSpPr>
            <p:nvPr userDrawn="1"/>
          </p:nvSpPr>
          <p:spPr bwMode="auto">
            <a:xfrm flipH="1">
              <a:off x="738433"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7" name="Freeform 31">
              <a:extLst>
                <a:ext uri="{FF2B5EF4-FFF2-40B4-BE49-F238E27FC236}">
                  <a16:creationId xmlns:a16="http://schemas.microsoft.com/office/drawing/2014/main" id="{E88AAEF8-418E-4319-8550-98791E25C9AB}"/>
                </a:ext>
              </a:extLst>
            </p:cNvPr>
            <p:cNvSpPr>
              <a:spLocks/>
            </p:cNvSpPr>
            <p:nvPr userDrawn="1"/>
          </p:nvSpPr>
          <p:spPr bwMode="auto">
            <a:xfrm flipH="1">
              <a:off x="1171668"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8" name="Freeform 32">
              <a:extLst>
                <a:ext uri="{FF2B5EF4-FFF2-40B4-BE49-F238E27FC236}">
                  <a16:creationId xmlns:a16="http://schemas.microsoft.com/office/drawing/2014/main" id="{1B8F18B3-559C-4EC9-BF41-EC4925420FDB}"/>
                </a:ext>
              </a:extLst>
            </p:cNvPr>
            <p:cNvSpPr>
              <a:spLocks/>
            </p:cNvSpPr>
            <p:nvPr userDrawn="1"/>
          </p:nvSpPr>
          <p:spPr bwMode="auto">
            <a:xfrm flipH="1">
              <a:off x="845528"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59" name="Freeform 29">
              <a:extLst>
                <a:ext uri="{FF2B5EF4-FFF2-40B4-BE49-F238E27FC236}">
                  <a16:creationId xmlns:a16="http://schemas.microsoft.com/office/drawing/2014/main" id="{36A2FC45-5203-4AD9-885F-11219EE753E9}"/>
                </a:ext>
              </a:extLst>
            </p:cNvPr>
            <p:cNvSpPr>
              <a:spLocks/>
            </p:cNvSpPr>
            <p:nvPr userDrawn="1"/>
          </p:nvSpPr>
          <p:spPr bwMode="auto">
            <a:xfrm flipH="1">
              <a:off x="409805"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0" name="Freeform 30">
              <a:extLst>
                <a:ext uri="{FF2B5EF4-FFF2-40B4-BE49-F238E27FC236}">
                  <a16:creationId xmlns:a16="http://schemas.microsoft.com/office/drawing/2014/main" id="{8D335CF5-B47A-4403-AD42-4C985E3BE401}"/>
                </a:ext>
              </a:extLst>
            </p:cNvPr>
            <p:cNvSpPr>
              <a:spLocks/>
            </p:cNvSpPr>
            <p:nvPr userDrawn="1"/>
          </p:nvSpPr>
          <p:spPr bwMode="auto">
            <a:xfrm flipH="1">
              <a:off x="83664" y="3991895"/>
              <a:ext cx="0" cy="169173"/>
            </a:xfrm>
            <a:custGeom>
              <a:avLst/>
              <a:gdLst>
                <a:gd name="T0" fmla="*/ 0 h 50"/>
                <a:gd name="T1" fmla="*/ 50 h 50"/>
              </a:gdLst>
              <a:ahLst/>
              <a:cxnLst>
                <a:cxn ang="0">
                  <a:pos x="0" y="T0"/>
                </a:cxn>
                <a:cxn ang="0">
                  <a:pos x="0" y="T1"/>
                </a:cxn>
              </a:cxnLst>
              <a:rect l="0" t="0" r="r" b="b"/>
              <a:pathLst>
                <a:path h="50">
                  <a:moveTo>
                    <a:pt x="0" y="0"/>
                  </a:moveTo>
                  <a:cubicBezTo>
                    <a:pt x="0" y="50"/>
                    <a:pt x="0" y="50"/>
                    <a:pt x="0" y="50"/>
                  </a:cubicBezTo>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1" name="Freeform 31">
              <a:extLst>
                <a:ext uri="{FF2B5EF4-FFF2-40B4-BE49-F238E27FC236}">
                  <a16:creationId xmlns:a16="http://schemas.microsoft.com/office/drawing/2014/main" id="{4076E064-BBD2-41BF-8D95-16A4623D64FB}"/>
                </a:ext>
              </a:extLst>
            </p:cNvPr>
            <p:cNvSpPr>
              <a:spLocks/>
            </p:cNvSpPr>
            <p:nvPr userDrawn="1"/>
          </p:nvSpPr>
          <p:spPr bwMode="auto">
            <a:xfrm flipH="1">
              <a:off x="516899" y="3988163"/>
              <a:ext cx="114439" cy="176637"/>
            </a:xfrm>
            <a:custGeom>
              <a:avLst/>
              <a:gdLst>
                <a:gd name="T0" fmla="*/ 34 w 34"/>
                <a:gd name="T1" fmla="*/ 35 h 52"/>
                <a:gd name="T2" fmla="*/ 34 w 34"/>
                <a:gd name="T3" fmla="*/ 16 h 52"/>
                <a:gd name="T4" fmla="*/ 17 w 34"/>
                <a:gd name="T5" fmla="*/ 0 h 52"/>
                <a:gd name="T6" fmla="*/ 17 w 34"/>
                <a:gd name="T7" fmla="*/ 0 h 52"/>
                <a:gd name="T8" fmla="*/ 0 w 34"/>
                <a:gd name="T9" fmla="*/ 16 h 52"/>
                <a:gd name="T10" fmla="*/ 0 w 34"/>
                <a:gd name="T11" fmla="*/ 35 h 52"/>
                <a:gd name="T12" fmla="*/ 17 w 34"/>
                <a:gd name="T13" fmla="*/ 52 h 52"/>
                <a:gd name="T14" fmla="*/ 17 w 34"/>
                <a:gd name="T15" fmla="*/ 52 h 52"/>
                <a:gd name="T16" fmla="*/ 34 w 34"/>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2">
                  <a:moveTo>
                    <a:pt x="34" y="35"/>
                  </a:moveTo>
                  <a:cubicBezTo>
                    <a:pt x="34" y="16"/>
                    <a:pt x="34" y="16"/>
                    <a:pt x="34" y="16"/>
                  </a:cubicBezTo>
                  <a:cubicBezTo>
                    <a:pt x="34" y="7"/>
                    <a:pt x="27" y="0"/>
                    <a:pt x="17" y="0"/>
                  </a:cubicBezTo>
                  <a:cubicBezTo>
                    <a:pt x="17" y="0"/>
                    <a:pt x="17" y="0"/>
                    <a:pt x="17" y="0"/>
                  </a:cubicBezTo>
                  <a:cubicBezTo>
                    <a:pt x="8" y="0"/>
                    <a:pt x="0" y="7"/>
                    <a:pt x="0" y="16"/>
                  </a:cubicBezTo>
                  <a:cubicBezTo>
                    <a:pt x="0" y="35"/>
                    <a:pt x="0" y="35"/>
                    <a:pt x="0" y="35"/>
                  </a:cubicBezTo>
                  <a:cubicBezTo>
                    <a:pt x="0" y="43"/>
                    <a:pt x="8" y="52"/>
                    <a:pt x="17" y="52"/>
                  </a:cubicBezTo>
                  <a:cubicBezTo>
                    <a:pt x="17" y="52"/>
                    <a:pt x="17" y="52"/>
                    <a:pt x="17" y="52"/>
                  </a:cubicBezTo>
                  <a:cubicBezTo>
                    <a:pt x="27" y="52"/>
                    <a:pt x="34" y="43"/>
                    <a:pt x="34"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sp>
          <p:nvSpPr>
            <p:cNvPr id="1662" name="Freeform 32">
              <a:extLst>
                <a:ext uri="{FF2B5EF4-FFF2-40B4-BE49-F238E27FC236}">
                  <a16:creationId xmlns:a16="http://schemas.microsoft.com/office/drawing/2014/main" id="{C63CB843-A8CC-401A-91B0-7241179120DB}"/>
                </a:ext>
              </a:extLst>
            </p:cNvPr>
            <p:cNvSpPr>
              <a:spLocks/>
            </p:cNvSpPr>
            <p:nvPr userDrawn="1"/>
          </p:nvSpPr>
          <p:spPr bwMode="auto">
            <a:xfrm flipH="1">
              <a:off x="190758" y="3988163"/>
              <a:ext cx="111952" cy="176637"/>
            </a:xfrm>
            <a:custGeom>
              <a:avLst/>
              <a:gdLst>
                <a:gd name="T0" fmla="*/ 33 w 33"/>
                <a:gd name="T1" fmla="*/ 35 h 52"/>
                <a:gd name="T2" fmla="*/ 33 w 33"/>
                <a:gd name="T3" fmla="*/ 16 h 52"/>
                <a:gd name="T4" fmla="*/ 16 w 33"/>
                <a:gd name="T5" fmla="*/ 0 h 52"/>
                <a:gd name="T6" fmla="*/ 16 w 33"/>
                <a:gd name="T7" fmla="*/ 0 h 52"/>
                <a:gd name="T8" fmla="*/ 0 w 33"/>
                <a:gd name="T9" fmla="*/ 16 h 52"/>
                <a:gd name="T10" fmla="*/ 0 w 33"/>
                <a:gd name="T11" fmla="*/ 35 h 52"/>
                <a:gd name="T12" fmla="*/ 16 w 33"/>
                <a:gd name="T13" fmla="*/ 52 h 52"/>
                <a:gd name="T14" fmla="*/ 16 w 33"/>
                <a:gd name="T15" fmla="*/ 52 h 52"/>
                <a:gd name="T16" fmla="*/ 33 w 33"/>
                <a:gd name="T17"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2">
                  <a:moveTo>
                    <a:pt x="33" y="35"/>
                  </a:moveTo>
                  <a:cubicBezTo>
                    <a:pt x="33" y="16"/>
                    <a:pt x="33" y="16"/>
                    <a:pt x="33" y="16"/>
                  </a:cubicBezTo>
                  <a:cubicBezTo>
                    <a:pt x="33" y="7"/>
                    <a:pt x="25" y="0"/>
                    <a:pt x="16" y="0"/>
                  </a:cubicBezTo>
                  <a:cubicBezTo>
                    <a:pt x="16" y="0"/>
                    <a:pt x="16" y="0"/>
                    <a:pt x="16" y="0"/>
                  </a:cubicBezTo>
                  <a:cubicBezTo>
                    <a:pt x="7" y="0"/>
                    <a:pt x="0" y="7"/>
                    <a:pt x="0" y="16"/>
                  </a:cubicBezTo>
                  <a:cubicBezTo>
                    <a:pt x="0" y="35"/>
                    <a:pt x="0" y="35"/>
                    <a:pt x="0" y="35"/>
                  </a:cubicBezTo>
                  <a:cubicBezTo>
                    <a:pt x="0" y="43"/>
                    <a:pt x="7" y="52"/>
                    <a:pt x="16" y="52"/>
                  </a:cubicBezTo>
                  <a:cubicBezTo>
                    <a:pt x="16" y="52"/>
                    <a:pt x="16" y="52"/>
                    <a:pt x="16" y="52"/>
                  </a:cubicBezTo>
                  <a:cubicBezTo>
                    <a:pt x="25" y="52"/>
                    <a:pt x="33" y="43"/>
                    <a:pt x="33" y="35"/>
                  </a:cubicBezTo>
                  <a:close/>
                </a:path>
              </a:pathLst>
            </a:custGeom>
            <a:noFill/>
            <a:ln w="15875" cap="flat">
              <a:solidFill>
                <a:srgbClr val="0078D7">
                  <a:alpha val="12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18">
                <a:gradFill>
                  <a:gsLst>
                    <a:gs pos="0">
                      <a:srgbClr val="505050"/>
                    </a:gs>
                    <a:gs pos="100000">
                      <a:srgbClr val="505050"/>
                    </a:gs>
                  </a:gsLst>
                </a:gradFill>
              </a:endParaRPr>
            </a:p>
          </p:txBody>
        </p:sp>
      </p:grpSp>
      <p:sp>
        <p:nvSpPr>
          <p:cNvPr id="2" name="Rectangle 1"/>
          <p:cNvSpPr/>
          <p:nvPr userDrawn="1"/>
        </p:nvSpPr>
        <p:spPr bwMode="auto">
          <a:xfrm>
            <a:off x="0" y="0"/>
            <a:ext cx="12436475" cy="6994525"/>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436611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365287442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14"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1995931"/>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2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294563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image" Target="../media/image1.pn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1.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4.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theme" Target="../theme/theme5.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slideLayout" Target="../slideLayouts/slideLayout90.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97257700"/>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12255688"/>
      </p:ext>
    </p:extLst>
  </p:cSld>
  <p:clrMap bg1="dk1" tx1="lt1" bg2="dk2" tx2="lt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 id="2147484344" r:id="rId1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0" tIns="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7005" y="1516063"/>
            <a:ext cx="11887198" cy="2000419"/>
          </a:xfrm>
          <a:prstGeom prst="rect">
            <a:avLst/>
          </a:prstGeom>
        </p:spPr>
        <p:txBody>
          <a:bodyPr vert="horz" wrap="square" lIns="0" tIns="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3776841"/>
      </p:ext>
    </p:extLst>
  </p:cSld>
  <p:clrMap bg1="dk1" tx1="lt1" bg2="dk2" tx2="lt2" accent1="accent1" accent2="accent2" accent3="accent3" accent4="accent4" accent5="accent5" accent6="accent6" hlink="hlink" folHlink="folHlink"/>
  <p:sldLayoutIdLst>
    <p:sldLayoutId id="2147484347" r:id="rId1"/>
    <p:sldLayoutId id="2147484348" r:id="rId2"/>
    <p:sldLayoutId id="2147484349" r:id="rId3"/>
    <p:sldLayoutId id="2147484350" r:id="rId4"/>
    <p:sldLayoutId id="2147484351" r:id="rId5"/>
    <p:sldLayoutId id="2147484352" r:id="rId6"/>
    <p:sldLayoutId id="2147484353" r:id="rId7"/>
    <p:sldLayoutId id="2147484354" r:id="rId8"/>
    <p:sldLayoutId id="2147484355" r:id="rId9"/>
    <p:sldLayoutId id="2147484356" r:id="rId10"/>
    <p:sldLayoutId id="2147484357" r:id="rId11"/>
    <p:sldLayoutId id="2147484358" r:id="rId12"/>
    <p:sldLayoutId id="2147484359" r:id="rId13"/>
    <p:sldLayoutId id="2147484360" r:id="rId14"/>
    <p:sldLayoutId id="2147484361" r:id="rId15"/>
    <p:sldLayoutId id="2147484362" r:id="rId16"/>
    <p:sldLayoutId id="2147484363" r:id="rId17"/>
    <p:sldLayoutId id="2147484364" r:id="rId18"/>
    <p:sldLayoutId id="2147484365" r:id="rId19"/>
    <p:sldLayoutId id="2147484366" r:id="rId20"/>
    <p:sldLayoutId id="2147484367" r:id="rId21"/>
    <p:sldLayoutId id="2147484368" r:id="rId22"/>
    <p:sldLayoutId id="2147484369" r:id="rId23"/>
    <p:sldLayoutId id="2147484370" r:id="rId24"/>
    <p:sldLayoutId id="2147484371" r:id="rId25"/>
    <p:sldLayoutId id="2147484372" r:id="rId26"/>
    <p:sldLayoutId id="2147484373" r:id="rId27"/>
    <p:sldLayoutId id="2147484374" r:id="rId28"/>
    <p:sldLayoutId id="2147484375" r:id="rId29"/>
    <p:sldLayoutId id="2147484376" r:id="rId30"/>
    <p:sldLayoutId id="2147484377" r:id="rId31"/>
  </p:sldLayoutIdLst>
  <p:transition>
    <p:fade/>
  </p:transition>
  <p:txStyles>
    <p:titleStyle>
      <a:lvl1pPr algn="l" defTabSz="932563" rtl="0" eaLnBrk="1" latinLnBrk="0" hangingPunct="1">
        <a:lnSpc>
          <a:spcPct val="100000"/>
        </a:lnSpc>
        <a:spcBef>
          <a:spcPts val="600"/>
        </a:spcBef>
        <a:spcAft>
          <a:spcPts val="600"/>
        </a:spcAft>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173">
          <p15:clr>
            <a:srgbClr val="C35EA4"/>
          </p15:clr>
        </p15:guide>
        <p15:guide id="17" pos="7661">
          <p15:clr>
            <a:srgbClr val="C35EA4"/>
          </p15:clr>
        </p15:guide>
        <p15:guide id="25" orient="horz" pos="187">
          <p15:clr>
            <a:srgbClr val="C35EA4"/>
          </p15:clr>
        </p15:guide>
        <p15:guide id="26" orient="horz" pos="4219">
          <p15:clr>
            <a:srgbClr val="C35EA4"/>
          </p15:clr>
        </p15:guide>
        <p15:guide id="27" pos="3917">
          <p15:clr>
            <a:srgbClr val="C35EA4"/>
          </p15:clr>
        </p15:guide>
        <p15:guide id="28" orient="horz" pos="955">
          <p15:clr>
            <a:srgbClr val="C35EA4"/>
          </p15:clr>
        </p15:guide>
        <p15:guide id="30" orient="horz" pos="283">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66.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8" Type="http://schemas.openxmlformats.org/officeDocument/2006/relationships/hyperlink" Target="https://aka.ms/azuremigrate_hol" TargetMode="External"/><Relationship Id="rId3" Type="http://schemas.openxmlformats.org/officeDocument/2006/relationships/hyperlink" Target="https://azure.microsoft.com/en-us/blog/" TargetMode="External"/><Relationship Id="rId7" Type="http://schemas.openxmlformats.org/officeDocument/2006/relationships/hyperlink" Target="http://azuremigrationcenter.com/" TargetMode="External"/><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hyperlink" Target="https://azure.microsoft.com/en-us/campaigns/azure-migrate/" TargetMode="External"/><Relationship Id="rId5" Type="http://schemas.openxmlformats.org/officeDocument/2006/relationships/hyperlink" Target="https://azure.microsoft.com/en-us/blog/announcing-azure-migrate/" TargetMode="External"/><Relationship Id="rId4" Type="http://schemas.openxmlformats.org/officeDocument/2006/relationships/hyperlink" Target="https://azure.microsoft.com/en-us/updates/"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hyperlink" Target="https://www.microsoft.com/en-us/cloud-platform/roadmap" TargetMode="External"/><Relationship Id="rId5" Type="http://schemas.openxmlformats.org/officeDocument/2006/relationships/hyperlink" Target="https://azure.microsoft.com/en-us/updates/" TargetMode="External"/><Relationship Id="rId4" Type="http://schemas.openxmlformats.org/officeDocument/2006/relationships/hyperlink" Target="https://azure.microsoft.com/en-us/blo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6.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a:spLocks noGrp="1"/>
          </p:cNvSpPr>
          <p:nvPr>
            <p:ph type="ctrTitle"/>
          </p:nvPr>
        </p:nvSpPr>
        <p:spPr>
          <a:xfrm>
            <a:off x="279820" y="1058862"/>
            <a:ext cx="6390433" cy="1955392"/>
          </a:xfrm>
          <a:solidFill>
            <a:srgbClr val="002060"/>
          </a:solidFill>
        </p:spPr>
        <p:txBody>
          <a:bodyPr vert="horz" wrap="square" lIns="182854" tIns="93260" rIns="182854" bIns="93260" rtlCol="0" anchor="t">
            <a:noAutofit/>
          </a:bodyPr>
          <a:lstStyle/>
          <a:p>
            <a:pPr defTabSz="932486" eaLnBrk="1" hangingPunct="1">
              <a:defRPr/>
            </a:pPr>
            <a:r>
              <a:rPr sz="6600" spc="0" dirty="0">
                <a:latin typeface="Segoe UI Light"/>
                <a:ea typeface="+mn-ea"/>
                <a:cs typeface="Segoe UI Light"/>
              </a:rPr>
              <a:t>Microsoft Azure </a:t>
            </a:r>
            <a:br>
              <a:rPr sz="6600" spc="0" dirty="0">
                <a:latin typeface="Segoe UI Light"/>
                <a:ea typeface="+mn-ea"/>
                <a:cs typeface="Segoe UI Light"/>
              </a:rPr>
            </a:br>
            <a:r>
              <a:rPr sz="6600" spc="0" dirty="0">
                <a:latin typeface="Segoe UI Light"/>
                <a:ea typeface="+mn-ea"/>
                <a:cs typeface="Segoe UI Light"/>
              </a:rPr>
              <a:t>P  </a:t>
            </a:r>
            <a:r>
              <a:rPr sz="6600" spc="0" dirty="0" err="1">
                <a:latin typeface="Segoe UI Light"/>
                <a:ea typeface="+mn-ea"/>
                <a:cs typeface="Segoe UI Light"/>
              </a:rPr>
              <a:t>wer</a:t>
            </a:r>
            <a:r>
              <a:rPr lang="en-US" sz="6600" spc="0" dirty="0">
                <a:latin typeface="Segoe UI Light"/>
                <a:ea typeface="+mn-ea"/>
                <a:cs typeface="Segoe UI Light"/>
              </a:rPr>
              <a:t> Lunch</a:t>
            </a:r>
            <a:br>
              <a:rPr sz="6600" spc="0" dirty="0">
                <a:latin typeface="Segoe UI Light"/>
                <a:ea typeface="+mn-ea"/>
                <a:cs typeface="Segoe UI Light"/>
              </a:rPr>
            </a:br>
            <a:endParaRPr sz="6600" spc="0" dirty="0">
              <a:latin typeface="Segoe UI Light"/>
              <a:ea typeface="+mn-ea"/>
              <a:cs typeface="Segoe UI Light"/>
            </a:endParaRPr>
          </a:p>
        </p:txBody>
      </p:sp>
      <p:sp>
        <p:nvSpPr>
          <p:cNvPr id="12290" name="Title 4"/>
          <p:cNvSpPr txBox="1">
            <a:spLocks/>
          </p:cNvSpPr>
          <p:nvPr/>
        </p:nvSpPr>
        <p:spPr bwMode="auto">
          <a:xfrm>
            <a:off x="279820" y="5879182"/>
            <a:ext cx="6390433" cy="818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Presented By: </a:t>
            </a:r>
            <a:r>
              <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Azure Solution Architects </a:t>
            </a:r>
            <a:r>
              <a:rPr lang="en-US" sz="1800">
                <a:solidFill>
                  <a:schemeClr val="tx1">
                    <a:lumMod val="95000"/>
                    <a:lumOff val="5000"/>
                  </a:schemeClr>
                </a:solidFill>
                <a:latin typeface="Segoe UI Light" charset="0"/>
                <a:cs typeface="Segoe UI" charset="0"/>
              </a:rPr>
              <a:t>from US South Central</a:t>
            </a:r>
            <a:endPar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endParaRPr>
          </a:p>
        </p:txBody>
      </p:sp>
      <p:sp>
        <p:nvSpPr>
          <p:cNvPr id="5" name="Title 4"/>
          <p:cNvSpPr txBox="1">
            <a:spLocks/>
          </p:cNvSpPr>
          <p:nvPr/>
        </p:nvSpPr>
        <p:spPr>
          <a:xfrm>
            <a:off x="285004" y="3742395"/>
            <a:ext cx="4740173" cy="552969"/>
          </a:xfrm>
          <a:prstGeom prst="rect">
            <a:avLst/>
          </a:prstGeom>
        </p:spPr>
        <p:txBody>
          <a:bodyPr lIns="182854" tIns="91427" rIns="182854" bIns="91427"/>
          <a:lstStyle>
            <a:lvl1pPr algn="l" defTabSz="931863" rtl="0" fontAlgn="base">
              <a:lnSpc>
                <a:spcPct val="90000"/>
              </a:lnSpc>
              <a:spcBef>
                <a:spcPct val="0"/>
              </a:spcBef>
              <a:spcAft>
                <a:spcPct val="0"/>
              </a:spcAft>
              <a:defRPr lang="en-US" sz="6000" kern="1200" spc="-102" baseline="0">
                <a:ln w="3175">
                  <a:noFill/>
                </a:ln>
                <a:solidFill>
                  <a:schemeClr val="bg1"/>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2486"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0" normalizeH="0" baseline="0" noProof="0">
              <a:ln w="3175">
                <a:noFill/>
              </a:ln>
              <a:solidFill>
                <a:srgbClr val="FFFFFF"/>
              </a:solidFill>
              <a:effectLst/>
              <a:uLnTx/>
              <a:uFillTx/>
              <a:latin typeface="Segoe UI Light"/>
              <a:ea typeface="ＭＳ Ｐゴシック" charset="0"/>
              <a:cs typeface="Segoe UI Light"/>
            </a:endParaRPr>
          </a:p>
        </p:txBody>
      </p:sp>
      <p:pic>
        <p:nvPicPr>
          <p:cNvPr id="2" name="Picture 1" descr="Power symbol"/>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884237" y="2228559"/>
            <a:ext cx="457200" cy="571500"/>
          </a:xfrm>
          <a:prstGeom prst="rect">
            <a:avLst/>
          </a:prstGeom>
        </p:spPr>
      </p:pic>
      <p:sp>
        <p:nvSpPr>
          <p:cNvPr id="7" name="Title 4"/>
          <p:cNvSpPr txBox="1">
            <a:spLocks/>
          </p:cNvSpPr>
          <p:nvPr/>
        </p:nvSpPr>
        <p:spPr bwMode="auto">
          <a:xfrm>
            <a:off x="279820" y="5345782"/>
            <a:ext cx="6390433" cy="533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Date: </a:t>
            </a:r>
            <a:r>
              <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October </a:t>
            </a:r>
            <a:r>
              <a:rPr lang="en-US" sz="1800" dirty="0">
                <a:solidFill>
                  <a:schemeClr val="tx1">
                    <a:lumMod val="95000"/>
                    <a:lumOff val="5000"/>
                  </a:schemeClr>
                </a:solidFill>
                <a:latin typeface="Segoe UI Light" charset="0"/>
                <a:cs typeface="Segoe UI" charset="0"/>
              </a:rPr>
              <a:t>6</a:t>
            </a:r>
            <a:r>
              <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 2017</a:t>
            </a:r>
          </a:p>
        </p:txBody>
      </p:sp>
      <p:sp>
        <p:nvSpPr>
          <p:cNvPr id="8" name="Title 4"/>
          <p:cNvSpPr txBox="1">
            <a:spLocks/>
          </p:cNvSpPr>
          <p:nvPr/>
        </p:nvSpPr>
        <p:spPr>
          <a:xfrm>
            <a:off x="285009" y="3469022"/>
            <a:ext cx="6385244" cy="1955392"/>
          </a:xfrm>
          <a:prstGeom prst="rect">
            <a:avLst/>
          </a:prstGeom>
        </p:spPr>
        <p:txBody>
          <a:bodyPr vert="horz" wrap="square" lIns="182854" tIns="93260" rIns="182854" bIns="93260" rtlCol="0" anchor="t">
            <a:noAutofit/>
          </a:bodyPr>
          <a:lstStyle>
            <a:lvl1pPr algn="l" defTabSz="931695" rtl="0" eaLnBrk="0" fontAlgn="base" hangingPunct="0">
              <a:lnSpc>
                <a:spcPct val="90000"/>
              </a:lnSpc>
              <a:spcBef>
                <a:spcPct val="0"/>
              </a:spcBef>
              <a:spcAft>
                <a:spcPct val="0"/>
              </a:spcAft>
              <a:defRPr lang="en-US" sz="5999" kern="1200" spc="-102" baseline="0">
                <a:ln w="3175">
                  <a:noFill/>
                </a:ln>
                <a:solidFill>
                  <a:schemeClr val="bg1"/>
                </a:solidFill>
                <a:latin typeface="+mj-lt"/>
                <a:ea typeface="ＭＳ Ｐゴシック" charset="0"/>
                <a:cs typeface="Segoe UI" pitchFamily="34" charset="0"/>
              </a:defRPr>
            </a:lvl1pPr>
            <a:lvl2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2pPr>
            <a:lvl3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3pPr>
            <a:lvl4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4pPr>
            <a:lvl5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5pPr>
            <a:lvl6pPr marL="457117"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6pPr>
            <a:lvl7pPr marL="914235"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7pPr>
            <a:lvl8pPr marL="1371352"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8pPr>
            <a:lvl9pPr marL="1828471"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9pPr>
          </a:lstStyle>
          <a:p>
            <a:pPr defTabSz="932486" eaLnBrk="1" hangingPunct="1">
              <a:defRPr/>
            </a:pPr>
            <a:r>
              <a:rPr lang="en-US" sz="3200" b="1" spc="0" dirty="0">
                <a:latin typeface="Segoe UI Light"/>
                <a:ea typeface="+mn-ea"/>
                <a:cs typeface="Segoe UI Light"/>
              </a:rPr>
              <a:t>Today’s Topic: </a:t>
            </a:r>
          </a:p>
          <a:p>
            <a:pPr defTabSz="932486" eaLnBrk="1" hangingPunct="1">
              <a:defRPr/>
            </a:pPr>
            <a:r>
              <a:rPr lang="en-US" sz="3200" spc="0" dirty="0">
                <a:ea typeface="+mn-ea"/>
                <a:cs typeface="Segoe UI Light"/>
              </a:rPr>
              <a:t>Datacenter Migration</a:t>
            </a:r>
            <a:br>
              <a:rPr lang="en-US" sz="3200" spc="0" dirty="0">
                <a:ea typeface="+mn-ea"/>
                <a:cs typeface="Segoe UI Light"/>
              </a:rPr>
            </a:br>
            <a:r>
              <a:rPr lang="en-US" sz="3200" spc="0" dirty="0">
                <a:ea typeface="+mn-ea"/>
                <a:cs typeface="Segoe UI Light"/>
              </a:rPr>
              <a:t>Overview of Azure Migrate Service</a:t>
            </a:r>
            <a:br>
              <a:rPr lang="en-US" sz="3200" spc="0" dirty="0">
                <a:latin typeface="Segoe UI Light"/>
                <a:ea typeface="+mn-ea"/>
                <a:cs typeface="Segoe UI Light"/>
              </a:rPr>
            </a:br>
            <a:endParaRPr lang="en-US" sz="3200" spc="0" dirty="0">
              <a:latin typeface="Segoe UI Light"/>
              <a:ea typeface="+mn-ea"/>
              <a:cs typeface="Segoe UI Light"/>
            </a:endParaRPr>
          </a:p>
        </p:txBody>
      </p:sp>
      <p:pic>
        <p:nvPicPr>
          <p:cNvPr id="11" name="Picture 4" descr="Image result for lunch">
            <a:extLst>
              <a:ext uri="{FF2B5EF4-FFF2-40B4-BE49-F238E27FC236}">
                <a16:creationId xmlns:a16="http://schemas.microsoft.com/office/drawing/2014/main" id="{9FB35AEE-3924-4EDC-B664-7048F0422C21}"/>
              </a:ext>
            </a:extLst>
          </p:cNvPr>
          <p:cNvPicPr>
            <a:picLocks noChangeAspect="1" noChangeArrowheads="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922837" y="2049462"/>
            <a:ext cx="1011914" cy="86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70889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798A1E-9D47-4A6F-BC95-B2BD6B54ADD0}"/>
              </a:ext>
            </a:extLst>
          </p:cNvPr>
          <p:cNvPicPr>
            <a:picLocks noChangeAspect="1"/>
          </p:cNvPicPr>
          <p:nvPr/>
        </p:nvPicPr>
        <p:blipFill>
          <a:blip r:embed="rId3"/>
          <a:stretch>
            <a:fillRect/>
          </a:stretch>
        </p:blipFill>
        <p:spPr>
          <a:xfrm>
            <a:off x="6048048" y="10"/>
            <a:ext cx="6385448" cy="2331498"/>
          </a:xfrm>
          <a:custGeom>
            <a:avLst/>
            <a:gdLst>
              <a:gd name="connsiteX0" fmla="*/ 0 w 6265758"/>
              <a:gd name="connsiteY0" fmla="*/ 0 h 2286000"/>
              <a:gd name="connsiteX1" fmla="*/ 6265758 w 6265758"/>
              <a:gd name="connsiteY1" fmla="*/ 0 h 2286000"/>
              <a:gd name="connsiteX2" fmla="*/ 6265758 w 6265758"/>
              <a:gd name="connsiteY2" fmla="*/ 2286000 h 2286000"/>
              <a:gd name="connsiteX3" fmla="*/ 1062168 w 6265758"/>
              <a:gd name="connsiteY3" fmla="*/ 2286000 h 2286000"/>
              <a:gd name="connsiteX4" fmla="*/ 790683 w 6265758"/>
              <a:gd name="connsiteY4" fmla="*/ 1700078 h 2286000"/>
              <a:gd name="connsiteX5" fmla="*/ 787725 w 6265758"/>
              <a:gd name="connsiteY5" fmla="*/ 170007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758" h="2286000">
                <a:moveTo>
                  <a:pt x="0" y="0"/>
                </a:moveTo>
                <a:lnTo>
                  <a:pt x="6265758" y="0"/>
                </a:lnTo>
                <a:lnTo>
                  <a:pt x="6265758" y="2286000"/>
                </a:lnTo>
                <a:lnTo>
                  <a:pt x="1062168" y="2286000"/>
                </a:lnTo>
                <a:lnTo>
                  <a:pt x="790683" y="1700078"/>
                </a:lnTo>
                <a:lnTo>
                  <a:pt x="787725" y="1700078"/>
                </a:lnTo>
                <a:close/>
              </a:path>
            </a:pathLst>
          </a:custGeom>
        </p:spPr>
      </p:pic>
      <p:pic>
        <p:nvPicPr>
          <p:cNvPr id="8" name="Picture 7">
            <a:extLst>
              <a:ext uri="{FF2B5EF4-FFF2-40B4-BE49-F238E27FC236}">
                <a16:creationId xmlns:a16="http://schemas.microsoft.com/office/drawing/2014/main" id="{CFFF8A57-7AD3-421F-B648-13906DF3848B}"/>
              </a:ext>
            </a:extLst>
          </p:cNvPr>
          <p:cNvPicPr>
            <a:picLocks noChangeAspect="1"/>
          </p:cNvPicPr>
          <p:nvPr/>
        </p:nvPicPr>
        <p:blipFill>
          <a:blip r:embed="rId4"/>
          <a:stretch>
            <a:fillRect/>
          </a:stretch>
        </p:blipFill>
        <p:spPr>
          <a:xfrm>
            <a:off x="7128540" y="2331990"/>
            <a:ext cx="5307932" cy="2330543"/>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p:spPr>
      </p:pic>
      <p:pic>
        <p:nvPicPr>
          <p:cNvPr id="7" name="Picture 6">
            <a:extLst>
              <a:ext uri="{FF2B5EF4-FFF2-40B4-BE49-F238E27FC236}">
                <a16:creationId xmlns:a16="http://schemas.microsoft.com/office/drawing/2014/main" id="{E8D527B7-89EA-439D-8705-E9E1F52798E2}"/>
              </a:ext>
            </a:extLst>
          </p:cNvPr>
          <p:cNvPicPr>
            <a:picLocks noChangeAspect="1"/>
          </p:cNvPicPr>
          <p:nvPr/>
        </p:nvPicPr>
        <p:blipFill>
          <a:blip r:embed="rId5"/>
          <a:stretch>
            <a:fillRect/>
          </a:stretch>
        </p:blipFill>
        <p:spPr>
          <a:xfrm>
            <a:off x="8208989" y="4664542"/>
            <a:ext cx="4227486" cy="2328456"/>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p:spPr>
      </p:pic>
      <p:sp>
        <p:nvSpPr>
          <p:cNvPr id="9" name="TextBox 8">
            <a:extLst>
              <a:ext uri="{FF2B5EF4-FFF2-40B4-BE49-F238E27FC236}">
                <a16:creationId xmlns:a16="http://schemas.microsoft.com/office/drawing/2014/main" id="{3F79ED09-EA26-43F2-9E65-FA9BF168B171}"/>
              </a:ext>
            </a:extLst>
          </p:cNvPr>
          <p:cNvSpPr txBox="1"/>
          <p:nvPr/>
        </p:nvSpPr>
        <p:spPr>
          <a:xfrm>
            <a:off x="7970837" y="6717515"/>
            <a:ext cx="1085554" cy="276999"/>
          </a:xfrm>
          <a:prstGeom prst="rect">
            <a:avLst/>
          </a:prstGeom>
          <a:noFill/>
        </p:spPr>
        <p:txBody>
          <a:bodyPr wrap="none" rtlCol="0">
            <a:spAutoFit/>
          </a:bodyPr>
          <a:lstStyle/>
          <a:p>
            <a:r>
              <a:rPr lang="en-US" sz="1200">
                <a:solidFill>
                  <a:schemeClr val="bg1"/>
                </a:solidFill>
              </a:rPr>
              <a:t>*Coming Soon</a:t>
            </a:r>
          </a:p>
        </p:txBody>
      </p:sp>
      <p:sp>
        <p:nvSpPr>
          <p:cNvPr id="14" name="Title 13">
            <a:extLst>
              <a:ext uri="{FF2B5EF4-FFF2-40B4-BE49-F238E27FC236}">
                <a16:creationId xmlns:a16="http://schemas.microsoft.com/office/drawing/2014/main" id="{52BFE6EA-E576-464E-A1EA-B6E68F6A85C1}"/>
              </a:ext>
            </a:extLst>
          </p:cNvPr>
          <p:cNvSpPr>
            <a:spLocks noGrp="1"/>
          </p:cNvSpPr>
          <p:nvPr>
            <p:ph type="title"/>
          </p:nvPr>
        </p:nvSpPr>
        <p:spPr>
          <a:xfrm>
            <a:off x="274638" y="182880"/>
            <a:ext cx="6629399" cy="771524"/>
          </a:xfrm>
        </p:spPr>
        <p:txBody>
          <a:bodyPr/>
          <a:lstStyle/>
          <a:p>
            <a:r>
              <a:rPr lang="en-US"/>
              <a:t>Azure Migrate discovery and assessment</a:t>
            </a:r>
          </a:p>
        </p:txBody>
      </p:sp>
      <p:sp>
        <p:nvSpPr>
          <p:cNvPr id="16" name="Text Placeholder 15">
            <a:extLst>
              <a:ext uri="{FF2B5EF4-FFF2-40B4-BE49-F238E27FC236}">
                <a16:creationId xmlns:a16="http://schemas.microsoft.com/office/drawing/2014/main" id="{BC2ADCC3-AC77-4533-B916-B20B3A2C8CF1}"/>
              </a:ext>
            </a:extLst>
          </p:cNvPr>
          <p:cNvSpPr>
            <a:spLocks noGrp="1"/>
          </p:cNvSpPr>
          <p:nvPr>
            <p:ph type="body" sz="quarter" idx="10"/>
          </p:nvPr>
        </p:nvSpPr>
        <p:spPr>
          <a:xfrm>
            <a:off x="274639" y="1827020"/>
            <a:ext cx="11887200" cy="4919808"/>
          </a:xfrm>
        </p:spPr>
        <p:txBody>
          <a:bodyPr/>
          <a:lstStyle/>
          <a:p>
            <a:pPr marL="0" indent="0">
              <a:buNone/>
            </a:pPr>
            <a:r>
              <a:rPr lang="en-US" sz="2800" dirty="0"/>
              <a:t>Intelligent rightsizing and analysis</a:t>
            </a:r>
          </a:p>
          <a:p>
            <a:pPr marL="347472" lvl="2" indent="-342900">
              <a:lnSpc>
                <a:spcPct val="90000"/>
              </a:lnSpc>
              <a:spcAft>
                <a:spcPts val="300"/>
              </a:spcAft>
            </a:pPr>
            <a:r>
              <a:rPr lang="en-US" sz="1800" dirty="0"/>
              <a:t>Agentless virtual machine discovery through virtual appliance</a:t>
            </a:r>
          </a:p>
          <a:p>
            <a:pPr marL="804584" lvl="4" indent="-342900">
              <a:lnSpc>
                <a:spcPct val="90000"/>
              </a:lnSpc>
              <a:spcBef>
                <a:spcPts val="0"/>
              </a:spcBef>
              <a:spcAft>
                <a:spcPts val="300"/>
              </a:spcAft>
            </a:pPr>
            <a:r>
              <a:rPr lang="en-US" sz="1400" dirty="0"/>
              <a:t>Supporting vSphere and Hyper-V*</a:t>
            </a:r>
          </a:p>
          <a:p>
            <a:pPr marL="804584" lvl="4" indent="-342900">
              <a:lnSpc>
                <a:spcPct val="90000"/>
              </a:lnSpc>
              <a:spcBef>
                <a:spcPts val="0"/>
              </a:spcBef>
              <a:spcAft>
                <a:spcPts val="300"/>
              </a:spcAft>
            </a:pPr>
            <a:r>
              <a:rPr lang="en-US" sz="1400" dirty="0"/>
              <a:t>Windows Server and Linux VMs</a:t>
            </a:r>
          </a:p>
          <a:p>
            <a:pPr marL="347472" lvl="2" indent="-342900">
              <a:lnSpc>
                <a:spcPct val="90000"/>
              </a:lnSpc>
              <a:spcAft>
                <a:spcPts val="300"/>
              </a:spcAft>
            </a:pPr>
            <a:r>
              <a:rPr lang="en-US" sz="1800" dirty="0"/>
              <a:t>Dependency mapping to ensure full visibility of all application VMs</a:t>
            </a:r>
          </a:p>
          <a:p>
            <a:pPr marL="804584" lvl="4" indent="-342900">
              <a:lnSpc>
                <a:spcPct val="90000"/>
              </a:lnSpc>
              <a:spcBef>
                <a:spcPts val="0"/>
              </a:spcBef>
              <a:spcAft>
                <a:spcPts val="300"/>
              </a:spcAft>
            </a:pPr>
            <a:r>
              <a:rPr lang="en-US" sz="1400" dirty="0"/>
              <a:t>Understand all server and application connections</a:t>
            </a:r>
          </a:p>
          <a:p>
            <a:pPr marL="804584" lvl="4" indent="-342900">
              <a:lnSpc>
                <a:spcPct val="90000"/>
              </a:lnSpc>
              <a:spcBef>
                <a:spcPts val="0"/>
              </a:spcBef>
              <a:spcAft>
                <a:spcPts val="300"/>
              </a:spcAft>
            </a:pPr>
            <a:r>
              <a:rPr lang="en-US" sz="1400" dirty="0"/>
              <a:t>Discover unknown relationships to ensure thorough migration</a:t>
            </a:r>
          </a:p>
          <a:p>
            <a:pPr marL="347472" lvl="2" indent="-342900">
              <a:lnSpc>
                <a:spcPct val="90000"/>
              </a:lnSpc>
              <a:spcAft>
                <a:spcPts val="300"/>
              </a:spcAft>
            </a:pPr>
            <a:r>
              <a:rPr lang="en-US" sz="1800" dirty="0"/>
              <a:t>Intelligent right-sizing</a:t>
            </a:r>
          </a:p>
          <a:p>
            <a:pPr marL="804584" lvl="4" indent="-342900">
              <a:lnSpc>
                <a:spcPct val="90000"/>
              </a:lnSpc>
              <a:spcBef>
                <a:spcPts val="0"/>
              </a:spcBef>
              <a:spcAft>
                <a:spcPts val="300"/>
              </a:spcAft>
            </a:pPr>
            <a:r>
              <a:rPr lang="en-US" sz="1400" dirty="0"/>
              <a:t>Recommendations for Azure series targeting indicated utilization (95% default)</a:t>
            </a:r>
          </a:p>
          <a:p>
            <a:pPr marL="347472" lvl="2" indent="-342900">
              <a:lnSpc>
                <a:spcPct val="90000"/>
              </a:lnSpc>
              <a:spcAft>
                <a:spcPts val="300"/>
              </a:spcAft>
            </a:pPr>
            <a:r>
              <a:rPr lang="en-US" sz="1800" dirty="0"/>
              <a:t>Cost analysis</a:t>
            </a:r>
          </a:p>
          <a:p>
            <a:pPr marL="804584" lvl="4" indent="-342900">
              <a:lnSpc>
                <a:spcPct val="90000"/>
              </a:lnSpc>
              <a:spcBef>
                <a:spcPts val="0"/>
              </a:spcBef>
              <a:spcAft>
                <a:spcPts val="300"/>
              </a:spcAft>
            </a:pPr>
            <a:r>
              <a:rPr lang="en-US" sz="1400" dirty="0"/>
              <a:t>Application group cost analysis for superior budgeting</a:t>
            </a:r>
          </a:p>
          <a:p>
            <a:pPr marL="804584" lvl="4" indent="-342900">
              <a:lnSpc>
                <a:spcPct val="90000"/>
              </a:lnSpc>
              <a:spcBef>
                <a:spcPts val="0"/>
              </a:spcBef>
              <a:spcAft>
                <a:spcPts val="300"/>
              </a:spcAft>
            </a:pPr>
            <a:r>
              <a:rPr lang="en-US" sz="1400" dirty="0"/>
              <a:t>Region and currency specific</a:t>
            </a:r>
          </a:p>
          <a:p>
            <a:pPr marL="804584" lvl="4" indent="-342900">
              <a:lnSpc>
                <a:spcPct val="90000"/>
              </a:lnSpc>
              <a:spcBef>
                <a:spcPts val="0"/>
              </a:spcBef>
              <a:spcAft>
                <a:spcPts val="300"/>
              </a:spcAft>
            </a:pPr>
            <a:r>
              <a:rPr lang="en-US" sz="1400" dirty="0"/>
              <a:t>Enabled for Azure Hybrid Benefit for Windows Server</a:t>
            </a:r>
          </a:p>
          <a:p>
            <a:pPr marL="347472" lvl="2" indent="-342900">
              <a:lnSpc>
                <a:spcPct val="90000"/>
              </a:lnSpc>
              <a:spcAft>
                <a:spcPts val="300"/>
              </a:spcAft>
            </a:pPr>
            <a:r>
              <a:rPr lang="en-US" sz="1800" dirty="0"/>
              <a:t>Azure readiness</a:t>
            </a:r>
          </a:p>
          <a:p>
            <a:pPr marL="804584" lvl="4" indent="-342900">
              <a:lnSpc>
                <a:spcPct val="90000"/>
              </a:lnSpc>
              <a:spcBef>
                <a:spcPts val="0"/>
              </a:spcBef>
              <a:spcAft>
                <a:spcPts val="300"/>
              </a:spcAft>
            </a:pPr>
            <a:r>
              <a:rPr lang="en-US" sz="1400" dirty="0"/>
              <a:t>Deep assessment of VMs to determine Azure compatibility</a:t>
            </a:r>
          </a:p>
          <a:p>
            <a:pPr marL="804584" lvl="4" indent="-342900">
              <a:lnSpc>
                <a:spcPct val="90000"/>
              </a:lnSpc>
              <a:spcBef>
                <a:spcPts val="0"/>
              </a:spcBef>
              <a:spcAft>
                <a:spcPts val="300"/>
              </a:spcAft>
            </a:pPr>
            <a:r>
              <a:rPr lang="en-US" sz="1400" dirty="0"/>
              <a:t>Reporting on VM readiness, suggested configuration updates, and migration recommendations</a:t>
            </a:r>
          </a:p>
          <a:p>
            <a:pPr marL="804584" lvl="4" indent="-342900">
              <a:lnSpc>
                <a:spcPct val="90000"/>
              </a:lnSpc>
              <a:spcBef>
                <a:spcPts val="0"/>
              </a:spcBef>
              <a:spcAft>
                <a:spcPts val="300"/>
              </a:spcAft>
            </a:pPr>
            <a:r>
              <a:rPr lang="en-US" sz="1400" dirty="0"/>
              <a:t>Database Migration Service integration</a:t>
            </a:r>
          </a:p>
        </p:txBody>
      </p:sp>
    </p:spTree>
    <p:extLst>
      <p:ext uri="{BB962C8B-B14F-4D97-AF65-F5344CB8AC3E}">
        <p14:creationId xmlns:p14="http://schemas.microsoft.com/office/powerpoint/2010/main" val="228008656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5F056E-408C-435D-A886-B84AA42FA740}"/>
              </a:ext>
            </a:extLst>
          </p:cNvPr>
          <p:cNvPicPr>
            <a:picLocks noChangeAspect="1"/>
          </p:cNvPicPr>
          <p:nvPr/>
        </p:nvPicPr>
        <p:blipFill>
          <a:blip r:embed="rId3"/>
          <a:stretch>
            <a:fillRect/>
          </a:stretch>
        </p:blipFill>
        <p:spPr>
          <a:xfrm>
            <a:off x="6719419" y="1728122"/>
            <a:ext cx="5717056" cy="2544089"/>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6" name="Picture 5">
            <a:extLst>
              <a:ext uri="{FF2B5EF4-FFF2-40B4-BE49-F238E27FC236}">
                <a16:creationId xmlns:a16="http://schemas.microsoft.com/office/drawing/2014/main" id="{B76190C5-1E5C-4AF2-8B04-D8981A545726}"/>
              </a:ext>
            </a:extLst>
          </p:cNvPr>
          <p:cNvPicPr>
            <a:picLocks noChangeAspect="1"/>
          </p:cNvPicPr>
          <p:nvPr/>
        </p:nvPicPr>
        <p:blipFill>
          <a:blip r:embed="rId4"/>
          <a:stretch>
            <a:fillRect/>
          </a:stretch>
        </p:blipFill>
        <p:spPr>
          <a:xfrm>
            <a:off x="4888150" y="4443855"/>
            <a:ext cx="7547321" cy="2550671"/>
          </a:xfrm>
          <a:custGeom>
            <a:avLst/>
            <a:gdLst>
              <a:gd name="connsiteX0" fmla="*/ 1717230 w 7400925"/>
              <a:gd name="connsiteY0" fmla="*/ 0 h 2500884"/>
              <a:gd name="connsiteX1" fmla="*/ 7400925 w 7400925"/>
              <a:gd name="connsiteY1" fmla="*/ 0 h 2500884"/>
              <a:gd name="connsiteX2" fmla="*/ 7400925 w 7400925"/>
              <a:gd name="connsiteY2" fmla="*/ 2500884 h 2500884"/>
              <a:gd name="connsiteX3" fmla="*/ 0 w 7400925"/>
              <a:gd name="connsiteY3" fmla="*/ 2500884 h 2500884"/>
              <a:gd name="connsiteX4" fmla="*/ 0 w 7400925"/>
              <a:gd name="connsiteY4" fmla="*/ 2500883 h 2500884"/>
              <a:gd name="connsiteX5" fmla="*/ 552186 w 7400925"/>
              <a:gd name="connsiteY5" fmla="*/ 2500883 h 2500884"/>
              <a:gd name="connsiteX6" fmla="*/ 558423 w 7400925"/>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0925" h="2500884">
                <a:moveTo>
                  <a:pt x="1717230" y="0"/>
                </a:moveTo>
                <a:lnTo>
                  <a:pt x="7400925" y="0"/>
                </a:lnTo>
                <a:lnTo>
                  <a:pt x="7400925" y="2500884"/>
                </a:lnTo>
                <a:lnTo>
                  <a:pt x="0" y="2500884"/>
                </a:lnTo>
                <a:lnTo>
                  <a:pt x="0" y="2500883"/>
                </a:lnTo>
                <a:lnTo>
                  <a:pt x="552186" y="2500883"/>
                </a:lnTo>
                <a:lnTo>
                  <a:pt x="558423" y="2500883"/>
                </a:lnTo>
                <a:close/>
              </a:path>
            </a:pathLst>
          </a:custGeom>
        </p:spPr>
      </p:pic>
      <p:sp>
        <p:nvSpPr>
          <p:cNvPr id="12" name="Title 11">
            <a:extLst>
              <a:ext uri="{FF2B5EF4-FFF2-40B4-BE49-F238E27FC236}">
                <a16:creationId xmlns:a16="http://schemas.microsoft.com/office/drawing/2014/main" id="{2B180DA6-0B9A-427C-B886-BDC31CE33303}"/>
              </a:ext>
            </a:extLst>
          </p:cNvPr>
          <p:cNvSpPr>
            <a:spLocks noGrp="1"/>
          </p:cNvSpPr>
          <p:nvPr>
            <p:ph type="title"/>
          </p:nvPr>
        </p:nvSpPr>
        <p:spPr>
          <a:xfrm>
            <a:off x="274637" y="182880"/>
            <a:ext cx="11582399" cy="771524"/>
          </a:xfrm>
        </p:spPr>
        <p:txBody>
          <a:bodyPr/>
          <a:lstStyle/>
          <a:p>
            <a:r>
              <a:rPr lang="it-IT"/>
              <a:t>Azure Migrate server replication (via ASR)</a:t>
            </a:r>
            <a:endParaRPr lang="en-US"/>
          </a:p>
        </p:txBody>
      </p:sp>
      <p:sp>
        <p:nvSpPr>
          <p:cNvPr id="13" name="Text Placeholder 12">
            <a:extLst>
              <a:ext uri="{FF2B5EF4-FFF2-40B4-BE49-F238E27FC236}">
                <a16:creationId xmlns:a16="http://schemas.microsoft.com/office/drawing/2014/main" id="{F2A7CB47-425F-4F82-9442-BEC5B7CC083C}"/>
              </a:ext>
            </a:extLst>
          </p:cNvPr>
          <p:cNvSpPr>
            <a:spLocks noGrp="1"/>
          </p:cNvSpPr>
          <p:nvPr>
            <p:ph type="body" sz="quarter" idx="10"/>
          </p:nvPr>
        </p:nvSpPr>
        <p:spPr>
          <a:xfrm>
            <a:off x="274639" y="1212851"/>
            <a:ext cx="5257798" cy="4816703"/>
          </a:xfrm>
        </p:spPr>
        <p:txBody>
          <a:bodyPr/>
          <a:lstStyle/>
          <a:p>
            <a:pPr marL="347472" lvl="2" indent="-347472"/>
            <a:r>
              <a:rPr lang="en-US"/>
              <a:t>Flexible and powerful migration tools for anywhere to Azure migration </a:t>
            </a:r>
          </a:p>
          <a:p>
            <a:pPr marL="347472" lvl="2" indent="-347472"/>
            <a:r>
              <a:rPr lang="en-US"/>
              <a:t>Model start-up flow and configuration dependencies for concise application migration</a:t>
            </a:r>
          </a:p>
          <a:p>
            <a:pPr marL="347472" lvl="2" indent="-347472"/>
            <a:r>
              <a:rPr lang="en-US"/>
              <a:t>Built-in migration testing to ensure expected results</a:t>
            </a:r>
          </a:p>
          <a:p>
            <a:pPr marL="347472" lvl="2" indent="-347472"/>
            <a:r>
              <a:rPr lang="en-US"/>
              <a:t>Warm migration with no long outages</a:t>
            </a:r>
          </a:p>
          <a:p>
            <a:pPr marL="347472" lvl="2" indent="-347472"/>
            <a:r>
              <a:rPr lang="en-US"/>
              <a:t>Advanced monitoring and analytics enable you to manage performance and utilization</a:t>
            </a:r>
          </a:p>
          <a:p>
            <a:pPr marL="347472" lvl="2" indent="-347472"/>
            <a:r>
              <a:rPr lang="en-US"/>
              <a:t>Built into Azure Migrate </a:t>
            </a:r>
          </a:p>
          <a:p>
            <a:pPr marL="0" lvl="2" indent="0">
              <a:buNone/>
            </a:pPr>
            <a:endParaRPr lang="en-US"/>
          </a:p>
        </p:txBody>
      </p:sp>
      <p:sp>
        <p:nvSpPr>
          <p:cNvPr id="16" name="TextBox 15">
            <a:extLst>
              <a:ext uri="{FF2B5EF4-FFF2-40B4-BE49-F238E27FC236}">
                <a16:creationId xmlns:a16="http://schemas.microsoft.com/office/drawing/2014/main" id="{C8F55A99-1B8D-483C-89F4-19BE2079AC5C}"/>
              </a:ext>
            </a:extLst>
          </p:cNvPr>
          <p:cNvSpPr txBox="1"/>
          <p:nvPr/>
        </p:nvSpPr>
        <p:spPr>
          <a:xfrm>
            <a:off x="198437" y="6725463"/>
            <a:ext cx="1085554" cy="276999"/>
          </a:xfrm>
          <a:prstGeom prst="rect">
            <a:avLst/>
          </a:prstGeom>
          <a:noFill/>
        </p:spPr>
        <p:txBody>
          <a:bodyPr wrap="none" rtlCol="0">
            <a:spAutoFit/>
          </a:bodyPr>
          <a:lstStyle/>
          <a:p>
            <a:r>
              <a:rPr lang="en-US" sz="1200">
                <a:solidFill>
                  <a:schemeClr val="bg1"/>
                </a:solidFill>
              </a:rPr>
              <a:t>*Coming Soon</a:t>
            </a:r>
          </a:p>
        </p:txBody>
      </p:sp>
    </p:spTree>
    <p:extLst>
      <p:ext uri="{BB962C8B-B14F-4D97-AF65-F5344CB8AC3E}">
        <p14:creationId xmlns:p14="http://schemas.microsoft.com/office/powerpoint/2010/main" val="237992688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EAEE2B-477C-4B07-8A7D-A712A26BD6EC}"/>
              </a:ext>
            </a:extLst>
          </p:cNvPr>
          <p:cNvSpPr>
            <a:spLocks noGrp="1"/>
          </p:cNvSpPr>
          <p:nvPr>
            <p:ph type="title"/>
          </p:nvPr>
        </p:nvSpPr>
        <p:spPr/>
        <p:txBody>
          <a:bodyPr/>
          <a:lstStyle/>
          <a:p>
            <a:r>
              <a:rPr lang="en-US" dirty="0"/>
              <a:t>WALKTHROUGH</a:t>
            </a:r>
          </a:p>
        </p:txBody>
      </p:sp>
    </p:spTree>
    <p:extLst>
      <p:ext uri="{BB962C8B-B14F-4D97-AF65-F5344CB8AC3E}">
        <p14:creationId xmlns:p14="http://schemas.microsoft.com/office/powerpoint/2010/main" val="348462868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20C1B-B9AF-459A-AAB9-FAA427153CA4}"/>
              </a:ext>
            </a:extLst>
          </p:cNvPr>
          <p:cNvSpPr>
            <a:spLocks noGrp="1"/>
          </p:cNvSpPr>
          <p:nvPr>
            <p:ph type="title"/>
          </p:nvPr>
        </p:nvSpPr>
        <p:spPr/>
        <p:txBody>
          <a:bodyPr/>
          <a:lstStyle/>
          <a:p>
            <a:r>
              <a:rPr lang="en-US"/>
              <a:t>Resources</a:t>
            </a:r>
          </a:p>
        </p:txBody>
      </p:sp>
      <p:sp>
        <p:nvSpPr>
          <p:cNvPr id="3" name="Text Placeholder 2">
            <a:extLst>
              <a:ext uri="{FF2B5EF4-FFF2-40B4-BE49-F238E27FC236}">
                <a16:creationId xmlns:a16="http://schemas.microsoft.com/office/drawing/2014/main" id="{341AD7CD-0991-4B44-8CC3-77B73978858A}"/>
              </a:ext>
            </a:extLst>
          </p:cNvPr>
          <p:cNvSpPr>
            <a:spLocks noGrp="1"/>
          </p:cNvSpPr>
          <p:nvPr>
            <p:ph type="body" sz="quarter" idx="10"/>
          </p:nvPr>
        </p:nvSpPr>
        <p:spPr>
          <a:xfrm>
            <a:off x="274702" y="1211287"/>
            <a:ext cx="12031598" cy="5478423"/>
          </a:xfrm>
        </p:spPr>
        <p:txBody>
          <a:bodyPr/>
          <a:lstStyle/>
          <a:p>
            <a:r>
              <a:rPr lang="en-US" dirty="0">
                <a:hlinkClick r:id="rId3"/>
              </a:rPr>
              <a:t>Azure Home Page</a:t>
            </a:r>
          </a:p>
          <a:p>
            <a:r>
              <a:rPr lang="en-US" dirty="0">
                <a:hlinkClick r:id="rId3"/>
              </a:rPr>
              <a:t>Azure Blog</a:t>
            </a:r>
            <a:endParaRPr lang="en-US" dirty="0"/>
          </a:p>
          <a:p>
            <a:r>
              <a:rPr lang="en-US" dirty="0">
                <a:hlinkClick r:id="rId4"/>
              </a:rPr>
              <a:t>Azure Updates</a:t>
            </a:r>
            <a:endParaRPr lang="en-US" dirty="0"/>
          </a:p>
          <a:p>
            <a:endParaRPr lang="en-US" dirty="0"/>
          </a:p>
          <a:p>
            <a:r>
              <a:rPr lang="en-US" dirty="0"/>
              <a:t>Blog: </a:t>
            </a:r>
            <a:r>
              <a:rPr lang="en-US" dirty="0">
                <a:hlinkClick r:id="rId5"/>
              </a:rPr>
              <a:t>Announcing Azure Migrate</a:t>
            </a:r>
            <a:endParaRPr lang="en-US" dirty="0"/>
          </a:p>
          <a:p>
            <a:r>
              <a:rPr lang="en-US" dirty="0"/>
              <a:t>Service: </a:t>
            </a:r>
            <a:r>
              <a:rPr lang="en-US" dirty="0">
                <a:hlinkClick r:id="rId6"/>
              </a:rPr>
              <a:t>Azure Migrate</a:t>
            </a:r>
            <a:endParaRPr lang="en-US" dirty="0"/>
          </a:p>
          <a:p>
            <a:r>
              <a:rPr lang="en-US" dirty="0"/>
              <a:t>Learn More: </a:t>
            </a:r>
            <a:r>
              <a:rPr lang="en-US" dirty="0">
                <a:hlinkClick r:id="rId7"/>
              </a:rPr>
              <a:t>Azure Migration Center</a:t>
            </a:r>
            <a:endParaRPr lang="en-US" dirty="0"/>
          </a:p>
          <a:p>
            <a:r>
              <a:rPr lang="en-US" dirty="0"/>
              <a:t>Hands-On Lab: </a:t>
            </a:r>
            <a:r>
              <a:rPr lang="en-US" dirty="0">
                <a:hlinkClick r:id="rId8"/>
              </a:rPr>
              <a:t>https://aka.ms/azuremigrate_hol</a:t>
            </a:r>
            <a:r>
              <a:rPr lang="en-US" dirty="0"/>
              <a:t> </a:t>
            </a:r>
          </a:p>
        </p:txBody>
      </p:sp>
    </p:spTree>
    <p:extLst>
      <p:ext uri="{BB962C8B-B14F-4D97-AF65-F5344CB8AC3E}">
        <p14:creationId xmlns:p14="http://schemas.microsoft.com/office/powerpoint/2010/main" val="1976095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7236516"/>
      </p:ext>
    </p:extLst>
  </p:cSld>
  <p:clrMapOvr>
    <a:masterClrMapping/>
  </p:clrMapOvr>
  <mc:AlternateContent xmlns:mc="http://schemas.openxmlformats.org/markup-compatibility/2006" xmlns:p14="http://schemas.microsoft.com/office/powerpoint/2010/main">
    <mc:Choice Requires="p14">
      <p:transition spd="med" p14:dur="700" advTm="863">
        <p:fade/>
      </p:transition>
    </mc:Choice>
    <mc:Fallback xmlns="">
      <p:transition spd="med" advTm="86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BDF175-D1F9-4AA8-908B-62161617A047}"/>
              </a:ext>
            </a:extLst>
          </p:cNvPr>
          <p:cNvSpPr>
            <a:spLocks noGrp="1"/>
          </p:cNvSpPr>
          <p:nvPr>
            <p:ph type="body" sz="quarter" idx="10"/>
          </p:nvPr>
        </p:nvSpPr>
        <p:spPr/>
        <p:txBody>
          <a:bodyPr/>
          <a:lstStyle/>
          <a:p>
            <a:r>
              <a:rPr lang="en-US" sz="2800" dirty="0"/>
              <a:t>22+ years in various technology roles</a:t>
            </a:r>
          </a:p>
          <a:p>
            <a:r>
              <a:rPr lang="en-US" sz="2800" dirty="0"/>
              <a:t>Consulting</a:t>
            </a:r>
          </a:p>
          <a:p>
            <a:r>
              <a:rPr lang="en-US" sz="2800" dirty="0"/>
              <a:t>Architecture</a:t>
            </a:r>
          </a:p>
          <a:p>
            <a:r>
              <a:rPr lang="en-US" sz="2800" dirty="0"/>
              <a:t>Technical Sales</a:t>
            </a:r>
          </a:p>
          <a:p>
            <a:endParaRPr lang="en-US" sz="2800" dirty="0"/>
          </a:p>
          <a:p>
            <a:r>
              <a:rPr lang="en-US" sz="2800" dirty="0"/>
              <a:t>Currently focused on Azure Infrastructure</a:t>
            </a:r>
          </a:p>
          <a:p>
            <a:endParaRPr lang="en-US" sz="2800" dirty="0"/>
          </a:p>
          <a:p>
            <a:r>
              <a:rPr lang="en-US" sz="2800" dirty="0"/>
              <a:t>Avid runner</a:t>
            </a:r>
          </a:p>
          <a:p>
            <a:r>
              <a:rPr lang="en-US" sz="2800" dirty="0"/>
              <a:t>Aspiring Maker</a:t>
            </a:r>
          </a:p>
          <a:p>
            <a:pPr lvl="1"/>
            <a:endParaRPr lang="en-US" sz="1200" dirty="0"/>
          </a:p>
        </p:txBody>
      </p:sp>
      <p:sp>
        <p:nvSpPr>
          <p:cNvPr id="3" name="Title 2">
            <a:extLst>
              <a:ext uri="{FF2B5EF4-FFF2-40B4-BE49-F238E27FC236}">
                <a16:creationId xmlns:a16="http://schemas.microsoft.com/office/drawing/2014/main" id="{95A58D4B-EBED-4C08-81C3-45C42BCED658}"/>
              </a:ext>
            </a:extLst>
          </p:cNvPr>
          <p:cNvSpPr>
            <a:spLocks noGrp="1"/>
          </p:cNvSpPr>
          <p:nvPr>
            <p:ph type="title"/>
          </p:nvPr>
        </p:nvSpPr>
        <p:spPr/>
        <p:txBody>
          <a:bodyPr/>
          <a:lstStyle/>
          <a:p>
            <a:r>
              <a:rPr lang="en-US" dirty="0"/>
              <a:t>Andy Engle- Azure Technology Specialist</a:t>
            </a:r>
          </a:p>
        </p:txBody>
      </p:sp>
      <p:sp>
        <p:nvSpPr>
          <p:cNvPr id="4" name="Text Placeholder 3">
            <a:extLst>
              <a:ext uri="{FF2B5EF4-FFF2-40B4-BE49-F238E27FC236}">
                <a16:creationId xmlns:a16="http://schemas.microsoft.com/office/drawing/2014/main" id="{8BB345A9-F776-4192-952E-08B2B5FF9ADE}"/>
              </a:ext>
            </a:extLst>
          </p:cNvPr>
          <p:cNvSpPr>
            <a:spLocks noGrp="1"/>
          </p:cNvSpPr>
          <p:nvPr>
            <p:ph type="body" sz="quarter" idx="11"/>
          </p:nvPr>
        </p:nvSpPr>
        <p:spPr/>
        <p:txBody>
          <a:bodyPr/>
          <a:lstStyle/>
          <a:p>
            <a:r>
              <a:rPr lang="en-US" dirty="0"/>
              <a:t>Put Picture Here</a:t>
            </a:r>
          </a:p>
        </p:txBody>
      </p:sp>
      <p:pic>
        <p:nvPicPr>
          <p:cNvPr id="6" name="Picture 5">
            <a:extLst>
              <a:ext uri="{FF2B5EF4-FFF2-40B4-BE49-F238E27FC236}">
                <a16:creationId xmlns:a16="http://schemas.microsoft.com/office/drawing/2014/main" id="{F124864B-5F98-426C-B5CA-B0B8C623A0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375" y="1668463"/>
            <a:ext cx="2580746" cy="3871119"/>
          </a:xfrm>
          <a:prstGeom prst="rect">
            <a:avLst/>
          </a:prstGeom>
        </p:spPr>
      </p:pic>
    </p:spTree>
    <p:extLst>
      <p:ext uri="{BB962C8B-B14F-4D97-AF65-F5344CB8AC3E}">
        <p14:creationId xmlns:p14="http://schemas.microsoft.com/office/powerpoint/2010/main" val="422603268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1CFB52-8848-4BAA-9D7A-1A5FFBB47F08}"/>
              </a:ext>
            </a:extLst>
          </p:cNvPr>
          <p:cNvSpPr>
            <a:spLocks noGrp="1"/>
          </p:cNvSpPr>
          <p:nvPr>
            <p:ph type="body" sz="quarter" idx="10"/>
          </p:nvPr>
        </p:nvSpPr>
        <p:spPr>
          <a:xfrm>
            <a:off x="274638" y="1212850"/>
            <a:ext cx="11887200" cy="4530471"/>
          </a:xfrm>
        </p:spPr>
        <p:txBody>
          <a:bodyPr/>
          <a:lstStyle/>
          <a:p>
            <a:r>
              <a:rPr lang="en-US" dirty="0"/>
              <a:t>Azure Services Updates</a:t>
            </a:r>
          </a:p>
          <a:p>
            <a:endParaRPr lang="en-US" dirty="0"/>
          </a:p>
          <a:p>
            <a:r>
              <a:rPr lang="en-US" dirty="0"/>
              <a:t>Today’s Topic:</a:t>
            </a:r>
          </a:p>
          <a:p>
            <a:pPr lvl="1"/>
            <a:r>
              <a:rPr lang="en-US" dirty="0"/>
              <a:t>Datacenter Migration – Overview of the Azure Migrate Service</a:t>
            </a:r>
          </a:p>
          <a:p>
            <a:endParaRPr lang="en-US" dirty="0"/>
          </a:p>
          <a:p>
            <a:r>
              <a:rPr lang="en-US" dirty="0"/>
              <a:t>Q &amp; A and Resources</a:t>
            </a:r>
          </a:p>
          <a:p>
            <a:endParaRPr lang="en-US" dirty="0"/>
          </a:p>
        </p:txBody>
      </p:sp>
      <p:sp>
        <p:nvSpPr>
          <p:cNvPr id="3" name="Title 2">
            <a:extLst>
              <a:ext uri="{FF2B5EF4-FFF2-40B4-BE49-F238E27FC236}">
                <a16:creationId xmlns:a16="http://schemas.microsoft.com/office/drawing/2014/main" id="{21764469-9942-4F4B-9DEE-6943756E4DAD}"/>
              </a:ext>
            </a:extLst>
          </p:cNvPr>
          <p:cNvSpPr>
            <a:spLocks noGrp="1"/>
          </p:cNvSpPr>
          <p:nvPr>
            <p:ph type="title"/>
          </p:nvPr>
        </p:nvSpPr>
        <p:spPr/>
        <p:txBody>
          <a:bodyPr/>
          <a:lstStyle/>
          <a:p>
            <a:r>
              <a:rPr lang="en-US" dirty="0"/>
              <a:t>Session Agenda</a:t>
            </a:r>
          </a:p>
        </p:txBody>
      </p:sp>
    </p:spTree>
    <p:extLst>
      <p:ext uri="{BB962C8B-B14F-4D97-AF65-F5344CB8AC3E}">
        <p14:creationId xmlns:p14="http://schemas.microsoft.com/office/powerpoint/2010/main" val="301085659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4ED8E3-18A1-453F-86B7-1C252F73DC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1205" y="2324101"/>
            <a:ext cx="5010634" cy="4540123"/>
          </a:xfrm>
          <a:prstGeom prst="rect">
            <a:avLst/>
          </a:prstGeom>
          <a:ln>
            <a:noFill/>
          </a:ln>
          <a:effectLst>
            <a:outerShdw blurRad="292100" dist="139700" dir="2700000" algn="tl" rotWithShape="0">
              <a:srgbClr val="333333">
                <a:alpha val="65000"/>
              </a:srgbClr>
            </a:outerShdw>
          </a:effectLst>
        </p:spPr>
      </p:pic>
      <p:sp>
        <p:nvSpPr>
          <p:cNvPr id="2" name="Text Placeholder 1">
            <a:extLst>
              <a:ext uri="{FF2B5EF4-FFF2-40B4-BE49-F238E27FC236}">
                <a16:creationId xmlns:a16="http://schemas.microsoft.com/office/drawing/2014/main" id="{D5210DD9-FBAA-4FDD-B7AC-57BB30D80249}"/>
              </a:ext>
            </a:extLst>
          </p:cNvPr>
          <p:cNvSpPr>
            <a:spLocks noGrp="1"/>
          </p:cNvSpPr>
          <p:nvPr>
            <p:ph type="body" sz="quarter" idx="10"/>
          </p:nvPr>
        </p:nvSpPr>
        <p:spPr>
          <a:xfrm>
            <a:off x="274638" y="1212850"/>
            <a:ext cx="11887200" cy="5343001"/>
          </a:xfrm>
        </p:spPr>
        <p:txBody>
          <a:bodyPr/>
          <a:lstStyle/>
          <a:p>
            <a:r>
              <a:rPr lang="en-US" dirty="0"/>
              <a:t>Azure Data Box</a:t>
            </a:r>
          </a:p>
          <a:p>
            <a:pPr lvl="1"/>
            <a:r>
              <a:rPr lang="en-US" dirty="0"/>
              <a:t>In Preview</a:t>
            </a:r>
          </a:p>
          <a:p>
            <a:pPr lvl="1"/>
            <a:r>
              <a:rPr lang="en-US" dirty="0"/>
              <a:t>Move hundreds of terabytes into Azure fast!</a:t>
            </a:r>
          </a:p>
          <a:p>
            <a:pPr lvl="1"/>
            <a:r>
              <a:rPr lang="en-US" dirty="0"/>
              <a:t>Secured in transport with 256-bit AES</a:t>
            </a:r>
          </a:p>
          <a:p>
            <a:pPr lvl="1"/>
            <a:r>
              <a:rPr lang="en-US" dirty="0"/>
              <a:t>Integrates with leading partner solutions</a:t>
            </a:r>
          </a:p>
          <a:p>
            <a:endParaRPr lang="en-US" dirty="0"/>
          </a:p>
          <a:p>
            <a:r>
              <a:rPr lang="en-US" dirty="0"/>
              <a:t>Global </a:t>
            </a:r>
            <a:r>
              <a:rPr lang="en-US" dirty="0" err="1"/>
              <a:t>VNet</a:t>
            </a:r>
            <a:r>
              <a:rPr lang="en-US" dirty="0"/>
              <a:t> Peering</a:t>
            </a:r>
          </a:p>
          <a:p>
            <a:pPr lvl="1"/>
            <a:r>
              <a:rPr lang="en-US" dirty="0"/>
              <a:t>Public Preview</a:t>
            </a:r>
          </a:p>
          <a:p>
            <a:pPr lvl="1"/>
            <a:r>
              <a:rPr lang="en-US" dirty="0"/>
              <a:t>Peer virtual networks in </a:t>
            </a:r>
            <a:r>
              <a:rPr lang="en-US" b="1" dirty="0"/>
              <a:t>different Azure regions</a:t>
            </a:r>
            <a:endParaRPr lang="en-US" dirty="0"/>
          </a:p>
          <a:p>
            <a:pPr lvl="1"/>
            <a:r>
              <a:rPr lang="en-US" dirty="0"/>
              <a:t>Data never leaves the Microsoft backbone</a:t>
            </a:r>
          </a:p>
          <a:p>
            <a:pPr lvl="1"/>
            <a:endParaRPr lang="en-US" dirty="0"/>
          </a:p>
        </p:txBody>
      </p:sp>
      <p:sp>
        <p:nvSpPr>
          <p:cNvPr id="3" name="Title 2">
            <a:extLst>
              <a:ext uri="{FF2B5EF4-FFF2-40B4-BE49-F238E27FC236}">
                <a16:creationId xmlns:a16="http://schemas.microsoft.com/office/drawing/2014/main" id="{631697AF-86DD-4F46-981B-B7603DDEC09D}"/>
              </a:ext>
            </a:extLst>
          </p:cNvPr>
          <p:cNvSpPr>
            <a:spLocks noGrp="1"/>
          </p:cNvSpPr>
          <p:nvPr>
            <p:ph type="title"/>
          </p:nvPr>
        </p:nvSpPr>
        <p:spPr/>
        <p:txBody>
          <a:bodyPr/>
          <a:lstStyle/>
          <a:p>
            <a:r>
              <a:rPr lang="en-US" dirty="0"/>
              <a:t>Azure Services Updates</a:t>
            </a:r>
          </a:p>
        </p:txBody>
      </p:sp>
      <p:sp>
        <p:nvSpPr>
          <p:cNvPr id="4" name="TextBox 3">
            <a:extLst>
              <a:ext uri="{FF2B5EF4-FFF2-40B4-BE49-F238E27FC236}">
                <a16:creationId xmlns:a16="http://schemas.microsoft.com/office/drawing/2014/main" id="{1271264B-658B-4131-99A0-C671DEB99A98}"/>
              </a:ext>
            </a:extLst>
          </p:cNvPr>
          <p:cNvSpPr txBox="1"/>
          <p:nvPr/>
        </p:nvSpPr>
        <p:spPr>
          <a:xfrm>
            <a:off x="7785141" y="421752"/>
            <a:ext cx="4096987" cy="1775871"/>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For More Info:</a:t>
            </a:r>
          </a:p>
          <a:p>
            <a:r>
              <a:rPr lang="en-US" sz="2400" dirty="0">
                <a:hlinkClick r:id="rId4"/>
              </a:rPr>
              <a:t>Azure Blog</a:t>
            </a:r>
            <a:endParaRPr lang="en-US" sz="2400" dirty="0"/>
          </a:p>
          <a:p>
            <a:r>
              <a:rPr lang="en-US" sz="2400" dirty="0">
                <a:hlinkClick r:id="rId5"/>
              </a:rPr>
              <a:t>Azure Updates</a:t>
            </a:r>
            <a:endParaRPr lang="en-US" sz="2400" dirty="0"/>
          </a:p>
          <a:p>
            <a:pPr>
              <a:lnSpc>
                <a:spcPct val="90000"/>
              </a:lnSpc>
              <a:spcAft>
                <a:spcPts val="600"/>
              </a:spcAft>
            </a:pPr>
            <a:r>
              <a:rPr lang="en-US" sz="2400" dirty="0">
                <a:gradFill>
                  <a:gsLst>
                    <a:gs pos="2917">
                      <a:schemeClr val="tx1"/>
                    </a:gs>
                    <a:gs pos="30000">
                      <a:schemeClr val="tx1"/>
                    </a:gs>
                  </a:gsLst>
                  <a:lin ang="5400000" scaled="0"/>
                </a:gradFill>
                <a:hlinkClick r:id="rId6"/>
              </a:rPr>
              <a:t>Azure Roadmap</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695398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61EE64-BEC1-434B-895C-619AAC8DA79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7824" b="7704"/>
          <a:stretch/>
        </p:blipFill>
        <p:spPr>
          <a:xfrm>
            <a:off x="866775" y="0"/>
            <a:ext cx="10715625" cy="6994525"/>
          </a:xfrm>
          <a:prstGeom prst="rect">
            <a:avLst/>
          </a:prstGeom>
        </p:spPr>
      </p:pic>
    </p:spTree>
    <p:extLst>
      <p:ext uri="{BB962C8B-B14F-4D97-AF65-F5344CB8AC3E}">
        <p14:creationId xmlns:p14="http://schemas.microsoft.com/office/powerpoint/2010/main" val="19960066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6C2FFB06-73A3-441A-BA32-6995BF31ED26}"/>
              </a:ext>
            </a:extLst>
          </p:cNvPr>
          <p:cNvGrpSpPr/>
          <p:nvPr/>
        </p:nvGrpSpPr>
        <p:grpSpPr>
          <a:xfrm>
            <a:off x="2266797" y="1691527"/>
            <a:ext cx="2047627" cy="611960"/>
            <a:chOff x="4569335" y="1830054"/>
            <a:chExt cx="1215088" cy="450075"/>
          </a:xfrm>
        </p:grpSpPr>
        <p:sp>
          <p:nvSpPr>
            <p:cNvPr id="64" name="Right Arrow 9">
              <a:extLst>
                <a:ext uri="{FF2B5EF4-FFF2-40B4-BE49-F238E27FC236}">
                  <a16:creationId xmlns:a16="http://schemas.microsoft.com/office/drawing/2014/main" id="{F0E7D31E-93CF-4171-BE01-47C6AA1A535B}"/>
                </a:ext>
              </a:extLst>
            </p:cNvPr>
            <p:cNvSpPr/>
            <p:nvPr/>
          </p:nvSpPr>
          <p:spPr>
            <a:xfrm>
              <a:off x="4577226" y="1830054"/>
              <a:ext cx="1207197" cy="450075"/>
            </a:xfrm>
            <a:prstGeom prst="rightArrow">
              <a:avLst>
                <a:gd name="adj1" fmla="val 51200"/>
                <a:gd name="adj2" fmla="val 50000"/>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65" name="TextBox 64">
              <a:extLst>
                <a:ext uri="{FF2B5EF4-FFF2-40B4-BE49-F238E27FC236}">
                  <a16:creationId xmlns:a16="http://schemas.microsoft.com/office/drawing/2014/main" id="{10E7046E-3BC6-4E2B-B380-27F1034F4904}"/>
                </a:ext>
              </a:extLst>
            </p:cNvPr>
            <p:cNvSpPr txBox="1"/>
            <p:nvPr/>
          </p:nvSpPr>
          <p:spPr>
            <a:xfrm>
              <a:off x="4569335" y="1925175"/>
              <a:ext cx="1129097" cy="248759"/>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Cloud-born</a:t>
              </a:r>
            </a:p>
          </p:txBody>
        </p:sp>
      </p:grpSp>
      <p:grpSp>
        <p:nvGrpSpPr>
          <p:cNvPr id="5" name="Group 4">
            <a:extLst>
              <a:ext uri="{FF2B5EF4-FFF2-40B4-BE49-F238E27FC236}">
                <a16:creationId xmlns:a16="http://schemas.microsoft.com/office/drawing/2014/main" id="{49BD863B-01A7-4552-BF8F-A57C04D84A7D}"/>
              </a:ext>
            </a:extLst>
          </p:cNvPr>
          <p:cNvGrpSpPr/>
          <p:nvPr/>
        </p:nvGrpSpPr>
        <p:grpSpPr>
          <a:xfrm>
            <a:off x="2280095" y="2940074"/>
            <a:ext cx="2032848" cy="603713"/>
            <a:chOff x="6521269" y="3362616"/>
            <a:chExt cx="2088028" cy="603798"/>
          </a:xfrm>
        </p:grpSpPr>
        <p:sp>
          <p:nvSpPr>
            <p:cNvPr id="61" name="Right Arrow 32">
              <a:extLst>
                <a:ext uri="{FF2B5EF4-FFF2-40B4-BE49-F238E27FC236}">
                  <a16:creationId xmlns:a16="http://schemas.microsoft.com/office/drawing/2014/main" id="{9D07F16F-DE7A-448A-90A5-EFB53A26D5BF}"/>
                </a:ext>
              </a:extLst>
            </p:cNvPr>
            <p:cNvSpPr/>
            <p:nvPr/>
          </p:nvSpPr>
          <p:spPr>
            <a:xfrm>
              <a:off x="6537782" y="3362616"/>
              <a:ext cx="2071515" cy="603798"/>
            </a:xfrm>
            <a:prstGeom prst="rightArrow">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62" name="TextBox 61">
              <a:extLst>
                <a:ext uri="{FF2B5EF4-FFF2-40B4-BE49-F238E27FC236}">
                  <a16:creationId xmlns:a16="http://schemas.microsoft.com/office/drawing/2014/main" id="{1F8440B1-EC74-4271-AE7D-3FAD0C05FBDA}"/>
                </a:ext>
              </a:extLst>
            </p:cNvPr>
            <p:cNvSpPr txBox="1"/>
            <p:nvPr/>
          </p:nvSpPr>
          <p:spPr>
            <a:xfrm>
              <a:off x="6521269" y="3498508"/>
              <a:ext cx="1680790" cy="345164"/>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Lift &amp; Shift</a:t>
              </a:r>
            </a:p>
          </p:txBody>
        </p:sp>
      </p:grpSp>
      <p:grpSp>
        <p:nvGrpSpPr>
          <p:cNvPr id="55" name="Group 54">
            <a:extLst>
              <a:ext uri="{FF2B5EF4-FFF2-40B4-BE49-F238E27FC236}">
                <a16:creationId xmlns:a16="http://schemas.microsoft.com/office/drawing/2014/main" id="{FD96A0D1-D5F9-4F5C-B43A-A08AB5DC7A51}"/>
              </a:ext>
            </a:extLst>
          </p:cNvPr>
          <p:cNvGrpSpPr/>
          <p:nvPr/>
        </p:nvGrpSpPr>
        <p:grpSpPr>
          <a:xfrm>
            <a:off x="2296173" y="3554482"/>
            <a:ext cx="1999677" cy="603712"/>
            <a:chOff x="4577071" y="2826498"/>
            <a:chExt cx="1212638" cy="444009"/>
          </a:xfrm>
        </p:grpSpPr>
        <p:sp>
          <p:nvSpPr>
            <p:cNvPr id="59" name="Right Arrow 34">
              <a:extLst>
                <a:ext uri="{FF2B5EF4-FFF2-40B4-BE49-F238E27FC236}">
                  <a16:creationId xmlns:a16="http://schemas.microsoft.com/office/drawing/2014/main" id="{5353893A-0161-4468-9134-29B7A57C8D02}"/>
                </a:ext>
              </a:extLst>
            </p:cNvPr>
            <p:cNvSpPr/>
            <p:nvPr/>
          </p:nvSpPr>
          <p:spPr>
            <a:xfrm>
              <a:off x="4577071" y="2826498"/>
              <a:ext cx="1212638" cy="444009"/>
            </a:xfrm>
            <a:prstGeom prst="rightArrow">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60" name="TextBox 59">
              <a:extLst>
                <a:ext uri="{FF2B5EF4-FFF2-40B4-BE49-F238E27FC236}">
                  <a16:creationId xmlns:a16="http://schemas.microsoft.com/office/drawing/2014/main" id="{E90D9E2E-FAA6-48E3-A116-36ED266E25FD}"/>
                </a:ext>
              </a:extLst>
            </p:cNvPr>
            <p:cNvSpPr txBox="1"/>
            <p:nvPr/>
          </p:nvSpPr>
          <p:spPr>
            <a:xfrm>
              <a:off x="4583970" y="2921594"/>
              <a:ext cx="1135447" cy="253820"/>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Commodity</a:t>
              </a:r>
            </a:p>
          </p:txBody>
        </p:sp>
      </p:grpSp>
      <p:grpSp>
        <p:nvGrpSpPr>
          <p:cNvPr id="56" name="Group 55">
            <a:extLst>
              <a:ext uri="{FF2B5EF4-FFF2-40B4-BE49-F238E27FC236}">
                <a16:creationId xmlns:a16="http://schemas.microsoft.com/office/drawing/2014/main" id="{AF75C28B-FCE4-4F4F-B7D9-E8CAA527D049}"/>
              </a:ext>
            </a:extLst>
          </p:cNvPr>
          <p:cNvGrpSpPr/>
          <p:nvPr/>
        </p:nvGrpSpPr>
        <p:grpSpPr>
          <a:xfrm>
            <a:off x="2304552" y="5630861"/>
            <a:ext cx="2008391" cy="603712"/>
            <a:chOff x="4569335" y="3787190"/>
            <a:chExt cx="1191805" cy="444009"/>
          </a:xfrm>
        </p:grpSpPr>
        <p:sp>
          <p:nvSpPr>
            <p:cNvPr id="57" name="Right Arrow 36">
              <a:extLst>
                <a:ext uri="{FF2B5EF4-FFF2-40B4-BE49-F238E27FC236}">
                  <a16:creationId xmlns:a16="http://schemas.microsoft.com/office/drawing/2014/main" id="{0D2B77C2-DE98-4588-A270-7B692CCE90AC}"/>
                </a:ext>
              </a:extLst>
            </p:cNvPr>
            <p:cNvSpPr/>
            <p:nvPr/>
          </p:nvSpPr>
          <p:spPr>
            <a:xfrm>
              <a:off x="4569335" y="3787190"/>
              <a:ext cx="1191805" cy="444009"/>
            </a:xfrm>
            <a:prstGeom prst="rightArrow">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58" name="TextBox 57">
              <a:extLst>
                <a:ext uri="{FF2B5EF4-FFF2-40B4-BE49-F238E27FC236}">
                  <a16:creationId xmlns:a16="http://schemas.microsoft.com/office/drawing/2014/main" id="{473B31D7-B118-4997-81E8-A8D056BAFEA4}"/>
                </a:ext>
              </a:extLst>
            </p:cNvPr>
            <p:cNvSpPr txBox="1"/>
            <p:nvPr/>
          </p:nvSpPr>
          <p:spPr>
            <a:xfrm>
              <a:off x="4581132" y="3882286"/>
              <a:ext cx="1131936" cy="253820"/>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Leave It Alone</a:t>
              </a:r>
            </a:p>
          </p:txBody>
        </p:sp>
      </p:grpSp>
      <p:sp>
        <p:nvSpPr>
          <p:cNvPr id="35" name="Rectangle 34">
            <a:extLst>
              <a:ext uri="{FF2B5EF4-FFF2-40B4-BE49-F238E27FC236}">
                <a16:creationId xmlns:a16="http://schemas.microsoft.com/office/drawing/2014/main" id="{4CF8F917-9D31-4CCC-A137-F14058167973}"/>
              </a:ext>
            </a:extLst>
          </p:cNvPr>
          <p:cNvSpPr/>
          <p:nvPr/>
        </p:nvSpPr>
        <p:spPr>
          <a:xfrm>
            <a:off x="4348555" y="1710805"/>
            <a:ext cx="3538662" cy="562264"/>
          </a:xfrm>
          <a:prstGeom prst="rect">
            <a:avLst/>
          </a:prstGeom>
          <a:solidFill>
            <a:schemeClr val="accent1"/>
          </a:solidFill>
          <a:ln w="25400" cap="flat" cmpd="sng" algn="ctr">
            <a:noFill/>
            <a:prstDash val="solid"/>
          </a:ln>
          <a:effectLst/>
        </p:spPr>
        <p:txBody>
          <a:bodyPr lIns="161312" tIns="145179" rIns="161312"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PaaS</a:t>
            </a:r>
          </a:p>
        </p:txBody>
      </p:sp>
      <p:sp>
        <p:nvSpPr>
          <p:cNvPr id="36" name="Rectangle 35">
            <a:extLst>
              <a:ext uri="{FF2B5EF4-FFF2-40B4-BE49-F238E27FC236}">
                <a16:creationId xmlns:a16="http://schemas.microsoft.com/office/drawing/2014/main" id="{C71C3FD4-F130-4779-9031-10750811E4A1}"/>
              </a:ext>
            </a:extLst>
          </p:cNvPr>
          <p:cNvSpPr/>
          <p:nvPr/>
        </p:nvSpPr>
        <p:spPr>
          <a:xfrm>
            <a:off x="4349255" y="2974427"/>
            <a:ext cx="3524269" cy="562264"/>
          </a:xfrm>
          <a:prstGeom prst="rect">
            <a:avLst/>
          </a:prstGeom>
          <a:solidFill>
            <a:schemeClr val="accent1"/>
          </a:solidFill>
          <a:ln w="25400" cap="flat" cmpd="sng" algn="ctr">
            <a:noFill/>
            <a:prstDash val="solid"/>
          </a:ln>
          <a:effectLst/>
        </p:spPr>
        <p:txBody>
          <a:bodyPr lIns="161312" tIns="145179" rIns="161312"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IaaS</a:t>
            </a:r>
          </a:p>
        </p:txBody>
      </p:sp>
      <p:sp>
        <p:nvSpPr>
          <p:cNvPr id="37" name="Rectangle 36">
            <a:extLst>
              <a:ext uri="{FF2B5EF4-FFF2-40B4-BE49-F238E27FC236}">
                <a16:creationId xmlns:a16="http://schemas.microsoft.com/office/drawing/2014/main" id="{D0D20FCB-4CE4-4FF7-8DB4-491FA3A6293B}"/>
              </a:ext>
            </a:extLst>
          </p:cNvPr>
          <p:cNvSpPr/>
          <p:nvPr/>
        </p:nvSpPr>
        <p:spPr>
          <a:xfrm>
            <a:off x="4348555" y="3592063"/>
            <a:ext cx="3538662" cy="566131"/>
          </a:xfrm>
          <a:prstGeom prst="rect">
            <a:avLst/>
          </a:prstGeom>
          <a:solidFill>
            <a:schemeClr val="accent1"/>
          </a:solidFill>
          <a:ln w="25400" cap="flat" cmpd="sng" algn="ctr">
            <a:noFill/>
            <a:prstDash val="solid"/>
          </a:ln>
          <a:effectLst/>
        </p:spPr>
        <p:txBody>
          <a:bodyPr lIns="161312" tIns="145179" rIns="161312"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SaaS: Microsoft Dynamics,</a:t>
            </a:r>
            <a:b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b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Office 365, </a:t>
            </a:r>
            <a:r>
              <a:rPr kumimoji="0" lang="en-US" sz="1598" b="0" i="0" u="none" strike="noStrike" kern="0" cap="none" spc="-100" normalizeH="0" baseline="0" noProof="0">
                <a:ln>
                  <a:noFill/>
                </a:ln>
                <a:gradFill>
                  <a:gsLst>
                    <a:gs pos="0">
                      <a:srgbClr val="FFFFFF"/>
                    </a:gs>
                    <a:gs pos="100000">
                      <a:srgbClr val="FFFFFF"/>
                    </a:gs>
                  </a:gsLst>
                  <a:lin ang="10800000" scaled="1"/>
                </a:gradFill>
                <a:effectLst/>
                <a:uLnTx/>
                <a:uFillTx/>
                <a:latin typeface="Segoe UI"/>
                <a:ea typeface="+mn-ea"/>
                <a:cs typeface="+mn-cs"/>
              </a:rPr>
              <a:t>Visual Studio Team Services</a:t>
            </a:r>
          </a:p>
        </p:txBody>
      </p:sp>
      <p:sp>
        <p:nvSpPr>
          <p:cNvPr id="31" name="Rectangle 30">
            <a:extLst>
              <a:ext uri="{FF2B5EF4-FFF2-40B4-BE49-F238E27FC236}">
                <a16:creationId xmlns:a16="http://schemas.microsoft.com/office/drawing/2014/main" id="{C3D1C45A-84BD-4723-BB71-88DC8DA40B42}"/>
              </a:ext>
            </a:extLst>
          </p:cNvPr>
          <p:cNvSpPr/>
          <p:nvPr/>
        </p:nvSpPr>
        <p:spPr>
          <a:xfrm>
            <a:off x="4377521" y="4645861"/>
            <a:ext cx="3509696" cy="718353"/>
          </a:xfrm>
          <a:prstGeom prst="rect">
            <a:avLst/>
          </a:prstGeom>
          <a:solidFill>
            <a:schemeClr val="accent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Stack</a:t>
            </a:r>
          </a:p>
        </p:txBody>
      </p:sp>
      <p:sp>
        <p:nvSpPr>
          <p:cNvPr id="43" name="Rectangle 42">
            <a:extLst>
              <a:ext uri="{FF2B5EF4-FFF2-40B4-BE49-F238E27FC236}">
                <a16:creationId xmlns:a16="http://schemas.microsoft.com/office/drawing/2014/main" id="{D5382FFF-FBC7-4C4C-A8BF-FAC9AA49F440}"/>
              </a:ext>
            </a:extLst>
          </p:cNvPr>
          <p:cNvSpPr/>
          <p:nvPr/>
        </p:nvSpPr>
        <p:spPr>
          <a:xfrm>
            <a:off x="4334862" y="2333055"/>
            <a:ext cx="3538662" cy="562264"/>
          </a:xfrm>
          <a:prstGeom prst="rect">
            <a:avLst/>
          </a:prstGeom>
          <a:solidFill>
            <a:schemeClr val="accent1"/>
          </a:solidFill>
          <a:ln w="25400" cap="flat" cmpd="sng" algn="ctr">
            <a:noFill/>
            <a:prstDash val="solid"/>
          </a:ln>
          <a:effectLst/>
        </p:spPr>
        <p:txBody>
          <a:bodyPr lIns="161312" tIns="145179" rIns="161312"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Container Service</a:t>
            </a:r>
          </a:p>
        </p:txBody>
      </p:sp>
      <p:sp>
        <p:nvSpPr>
          <p:cNvPr id="34" name="Rectangle 33">
            <a:extLst>
              <a:ext uri="{FF2B5EF4-FFF2-40B4-BE49-F238E27FC236}">
                <a16:creationId xmlns:a16="http://schemas.microsoft.com/office/drawing/2014/main" id="{E4931BE0-F305-434D-9D11-2C454021FD40}"/>
              </a:ext>
            </a:extLst>
          </p:cNvPr>
          <p:cNvSpPr/>
          <p:nvPr/>
        </p:nvSpPr>
        <p:spPr>
          <a:xfrm>
            <a:off x="4392284" y="5630862"/>
            <a:ext cx="3494933" cy="658796"/>
          </a:xfrm>
          <a:prstGeom prst="rect">
            <a:avLst/>
          </a:prstGeom>
          <a:solidFill>
            <a:schemeClr val="accent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Operating system upgrade</a:t>
            </a:r>
          </a:p>
        </p:txBody>
      </p:sp>
      <p:sp>
        <p:nvSpPr>
          <p:cNvPr id="92" name="TextBox 91">
            <a:extLst>
              <a:ext uri="{FF2B5EF4-FFF2-40B4-BE49-F238E27FC236}">
                <a16:creationId xmlns:a16="http://schemas.microsoft.com/office/drawing/2014/main" id="{874C0D97-6FA3-44AC-BF0F-A8CA0EBFCBA1}"/>
              </a:ext>
            </a:extLst>
          </p:cNvPr>
          <p:cNvSpPr txBox="1"/>
          <p:nvPr/>
        </p:nvSpPr>
        <p:spPr>
          <a:xfrm>
            <a:off x="2902982" y="1313277"/>
            <a:ext cx="1840083" cy="382616"/>
          </a:xfrm>
          <a:prstGeom prst="rect">
            <a:avLst/>
          </a:prstGeom>
          <a:noFill/>
        </p:spPr>
        <p:txBody>
          <a:bodyPr wrap="none" lIns="109662" tIns="49732" rIns="109662" bIns="54830" rtlCol="0" anchor="t" anchorCtr="0">
            <a:noAutofit/>
          </a:bodyPr>
          <a:lstStyle/>
          <a:p>
            <a:pPr marL="0" marR="0" lvl="0" indent="0" algn="l" defTabSz="822634"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505050"/>
                </a:solidFill>
                <a:effectLst/>
                <a:uLnTx/>
                <a:uFillTx/>
                <a:latin typeface="Segoe UI"/>
                <a:ea typeface="+mn-ea"/>
                <a:cs typeface="+mn-cs"/>
              </a:rPr>
              <a:t>Tactic</a:t>
            </a:r>
          </a:p>
        </p:txBody>
      </p:sp>
      <p:grpSp>
        <p:nvGrpSpPr>
          <p:cNvPr id="93" name="Group 92">
            <a:extLst>
              <a:ext uri="{FF2B5EF4-FFF2-40B4-BE49-F238E27FC236}">
                <a16:creationId xmlns:a16="http://schemas.microsoft.com/office/drawing/2014/main" id="{F16B8A7A-5AF4-4A40-A794-0B91D9B27A12}"/>
              </a:ext>
            </a:extLst>
          </p:cNvPr>
          <p:cNvGrpSpPr/>
          <p:nvPr/>
        </p:nvGrpSpPr>
        <p:grpSpPr>
          <a:xfrm>
            <a:off x="2267326" y="2323274"/>
            <a:ext cx="2047627" cy="611960"/>
            <a:chOff x="4569335" y="1830054"/>
            <a:chExt cx="1215088" cy="450075"/>
          </a:xfrm>
        </p:grpSpPr>
        <p:sp>
          <p:nvSpPr>
            <p:cNvPr id="94" name="Right Arrow 9">
              <a:extLst>
                <a:ext uri="{FF2B5EF4-FFF2-40B4-BE49-F238E27FC236}">
                  <a16:creationId xmlns:a16="http://schemas.microsoft.com/office/drawing/2014/main" id="{4BF38482-47CD-41B4-96DA-5AEF84AE1905}"/>
                </a:ext>
              </a:extLst>
            </p:cNvPr>
            <p:cNvSpPr/>
            <p:nvPr/>
          </p:nvSpPr>
          <p:spPr>
            <a:xfrm>
              <a:off x="4577226" y="1830054"/>
              <a:ext cx="1207197" cy="450075"/>
            </a:xfrm>
            <a:prstGeom prst="rightArrow">
              <a:avLst>
                <a:gd name="adj1" fmla="val 51200"/>
                <a:gd name="adj2" fmla="val 50000"/>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95" name="TextBox 94">
              <a:extLst>
                <a:ext uri="{FF2B5EF4-FFF2-40B4-BE49-F238E27FC236}">
                  <a16:creationId xmlns:a16="http://schemas.microsoft.com/office/drawing/2014/main" id="{92AD6ABE-BD2B-4E8E-AE32-746EB9E7183D}"/>
                </a:ext>
              </a:extLst>
            </p:cNvPr>
            <p:cNvSpPr txBox="1"/>
            <p:nvPr/>
          </p:nvSpPr>
          <p:spPr>
            <a:xfrm>
              <a:off x="4569335" y="1940340"/>
              <a:ext cx="1129097" cy="248759"/>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Lift &amp; Modernize</a:t>
              </a:r>
            </a:p>
          </p:txBody>
        </p:sp>
      </p:grpSp>
      <p:grpSp>
        <p:nvGrpSpPr>
          <p:cNvPr id="96" name="Group 95">
            <a:extLst>
              <a:ext uri="{FF2B5EF4-FFF2-40B4-BE49-F238E27FC236}">
                <a16:creationId xmlns:a16="http://schemas.microsoft.com/office/drawing/2014/main" id="{25AF1853-1CDC-49FD-A2C6-093D0297C2EE}"/>
              </a:ext>
            </a:extLst>
          </p:cNvPr>
          <p:cNvGrpSpPr/>
          <p:nvPr/>
        </p:nvGrpSpPr>
        <p:grpSpPr>
          <a:xfrm>
            <a:off x="2290746" y="4662148"/>
            <a:ext cx="2047627" cy="611960"/>
            <a:chOff x="4569335" y="1830054"/>
            <a:chExt cx="1215088" cy="450075"/>
          </a:xfrm>
        </p:grpSpPr>
        <p:sp>
          <p:nvSpPr>
            <p:cNvPr id="97" name="Right Arrow 9">
              <a:extLst>
                <a:ext uri="{FF2B5EF4-FFF2-40B4-BE49-F238E27FC236}">
                  <a16:creationId xmlns:a16="http://schemas.microsoft.com/office/drawing/2014/main" id="{E16872EA-80CE-4C96-A116-D1CC38D6BA81}"/>
                </a:ext>
              </a:extLst>
            </p:cNvPr>
            <p:cNvSpPr/>
            <p:nvPr/>
          </p:nvSpPr>
          <p:spPr>
            <a:xfrm>
              <a:off x="4577226" y="1830054"/>
              <a:ext cx="1207197" cy="450075"/>
            </a:xfrm>
            <a:prstGeom prst="rightArrow">
              <a:avLst>
                <a:gd name="adj1" fmla="val 51200"/>
                <a:gd name="adj2" fmla="val 50000"/>
              </a:avLst>
            </a:prstGeom>
            <a:solidFill>
              <a:srgbClr val="0072C6"/>
            </a:solidFill>
            <a:ln w="25400" cap="flat" cmpd="sng" algn="ctr">
              <a:noFill/>
              <a:prstDash val="solid"/>
            </a:ln>
            <a:effectLst/>
          </p:spPr>
          <p:txBody>
            <a:bodyPr rtlCol="0" anchor="ctr"/>
            <a:lstStyle/>
            <a:p>
              <a:pPr marL="0" marR="0" lvl="0" indent="0" algn="ctr" defTabSz="822634" rtl="0" eaLnBrk="1" fontAlgn="auto" latinLnBrk="0" hangingPunct="1">
                <a:lnSpc>
                  <a:spcPct val="100000"/>
                </a:lnSpc>
                <a:spcBef>
                  <a:spcPts val="0"/>
                </a:spcBef>
                <a:spcAft>
                  <a:spcPts val="0"/>
                </a:spcAft>
                <a:buClrTx/>
                <a:buSzTx/>
                <a:buFontTx/>
                <a:buNone/>
                <a:tabLst/>
                <a:defRPr/>
              </a:pPr>
              <a:endParaRPr kumimoji="0" lang="en-US" sz="1620" b="0" i="0" u="none" strike="noStrike" kern="0" cap="none" spc="0" normalizeH="0" baseline="0" noProof="0">
                <a:ln>
                  <a:noFill/>
                </a:ln>
                <a:solidFill>
                  <a:srgbClr val="FFFFFF"/>
                </a:solidFill>
                <a:effectLst/>
                <a:uLnTx/>
                <a:uFillTx/>
                <a:latin typeface="Segoe UI"/>
                <a:ea typeface="+mn-ea"/>
                <a:cs typeface="+mn-cs"/>
              </a:endParaRPr>
            </a:p>
          </p:txBody>
        </p:sp>
        <p:sp>
          <p:nvSpPr>
            <p:cNvPr id="98" name="TextBox 97">
              <a:extLst>
                <a:ext uri="{FF2B5EF4-FFF2-40B4-BE49-F238E27FC236}">
                  <a16:creationId xmlns:a16="http://schemas.microsoft.com/office/drawing/2014/main" id="{1DEAA02E-3041-46F5-9716-F9476D39AEC4}"/>
                </a:ext>
              </a:extLst>
            </p:cNvPr>
            <p:cNvSpPr txBox="1"/>
            <p:nvPr/>
          </p:nvSpPr>
          <p:spPr>
            <a:xfrm>
              <a:off x="4569335" y="1926042"/>
              <a:ext cx="1129097" cy="248759"/>
            </a:xfrm>
            <a:prstGeom prst="rect">
              <a:avLst/>
            </a:prstGeom>
            <a:noFill/>
          </p:spPr>
          <p:txBody>
            <a:bodyPr wrap="square" rtlCol="0" anchor="ctr">
              <a:spAutoFit/>
            </a:bodyPr>
            <a:lstStyle/>
            <a:p>
              <a:pPr marL="0" marR="0" lvl="0" indent="0" algn="l" defTabSz="932455" rtl="0"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Cloud-born</a:t>
              </a:r>
            </a:p>
          </p:txBody>
        </p:sp>
      </p:grpSp>
      <p:grpSp>
        <p:nvGrpSpPr>
          <p:cNvPr id="103" name="Group 102">
            <a:extLst>
              <a:ext uri="{FF2B5EF4-FFF2-40B4-BE49-F238E27FC236}">
                <a16:creationId xmlns:a16="http://schemas.microsoft.com/office/drawing/2014/main" id="{754FE573-DD2E-4E84-8A0D-464DE3D70E26}"/>
              </a:ext>
            </a:extLst>
          </p:cNvPr>
          <p:cNvGrpSpPr/>
          <p:nvPr/>
        </p:nvGrpSpPr>
        <p:grpSpPr>
          <a:xfrm>
            <a:off x="608456" y="1323397"/>
            <a:ext cx="1840083" cy="5056042"/>
            <a:chOff x="3334337" y="1559020"/>
            <a:chExt cx="1353316" cy="3718542"/>
          </a:xfrm>
        </p:grpSpPr>
        <p:sp>
          <p:nvSpPr>
            <p:cNvPr id="104" name="TextBox 103">
              <a:extLst>
                <a:ext uri="{FF2B5EF4-FFF2-40B4-BE49-F238E27FC236}">
                  <a16:creationId xmlns:a16="http://schemas.microsoft.com/office/drawing/2014/main" id="{B7B62207-B5D8-4BC2-86EC-16C0AD787F6C}"/>
                </a:ext>
              </a:extLst>
            </p:cNvPr>
            <p:cNvSpPr txBox="1"/>
            <p:nvPr/>
          </p:nvSpPr>
          <p:spPr>
            <a:xfrm>
              <a:off x="3334337" y="1559020"/>
              <a:ext cx="1353316" cy="281401"/>
            </a:xfrm>
            <a:prstGeom prst="rect">
              <a:avLst/>
            </a:prstGeom>
            <a:noFill/>
          </p:spPr>
          <p:txBody>
            <a:bodyPr wrap="none" lIns="109662" tIns="49732" rIns="109662" bIns="54830" rtlCol="0" anchor="t" anchorCtr="0">
              <a:noAutofit/>
            </a:bodyPr>
            <a:lstStyle/>
            <a:p>
              <a:pPr marL="0" marR="0" lvl="0" indent="0" algn="l" defTabSz="822634"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a:ea typeface="+mn-ea"/>
                  <a:cs typeface="+mn-cs"/>
                </a:rPr>
                <a:t>Implementation</a:t>
              </a:r>
            </a:p>
          </p:txBody>
        </p:sp>
        <p:grpSp>
          <p:nvGrpSpPr>
            <p:cNvPr id="105" name="Group 104">
              <a:extLst>
                <a:ext uri="{FF2B5EF4-FFF2-40B4-BE49-F238E27FC236}">
                  <a16:creationId xmlns:a16="http://schemas.microsoft.com/office/drawing/2014/main" id="{71F79770-BC95-4D7B-BD5A-FC1D98390399}"/>
                </a:ext>
              </a:extLst>
            </p:cNvPr>
            <p:cNvGrpSpPr/>
            <p:nvPr/>
          </p:nvGrpSpPr>
          <p:grpSpPr>
            <a:xfrm>
              <a:off x="3334960" y="1883938"/>
              <a:ext cx="1246796" cy="3393624"/>
              <a:chOff x="3334960" y="1883938"/>
              <a:chExt cx="1246796" cy="3393624"/>
            </a:xfrm>
          </p:grpSpPr>
          <p:grpSp>
            <p:nvGrpSpPr>
              <p:cNvPr id="106" name="Group 105">
                <a:extLst>
                  <a:ext uri="{FF2B5EF4-FFF2-40B4-BE49-F238E27FC236}">
                    <a16:creationId xmlns:a16="http://schemas.microsoft.com/office/drawing/2014/main" id="{C6EA40F9-4131-4660-9A95-70DFEBCF6648}"/>
                  </a:ext>
                </a:extLst>
              </p:cNvPr>
              <p:cNvGrpSpPr/>
              <p:nvPr/>
            </p:nvGrpSpPr>
            <p:grpSpPr>
              <a:xfrm>
                <a:off x="3334960" y="1883938"/>
                <a:ext cx="1246796" cy="1667651"/>
                <a:chOff x="3334960" y="1883938"/>
                <a:chExt cx="1246796" cy="1667651"/>
              </a:xfrm>
            </p:grpSpPr>
            <p:sp>
              <p:nvSpPr>
                <p:cNvPr id="111" name="Rectangle 110">
                  <a:extLst>
                    <a:ext uri="{FF2B5EF4-FFF2-40B4-BE49-F238E27FC236}">
                      <a16:creationId xmlns:a16="http://schemas.microsoft.com/office/drawing/2014/main" id="{D2AD8479-5A52-49AC-A0CB-B0EA76EAFFD7}"/>
                    </a:ext>
                  </a:extLst>
                </p:cNvPr>
                <p:cNvSpPr/>
                <p:nvPr/>
              </p:nvSpPr>
              <p:spPr>
                <a:xfrm>
                  <a:off x="3334960" y="1883938"/>
                  <a:ext cx="1246796" cy="1667651"/>
                </a:xfrm>
                <a:prstGeom prst="rect">
                  <a:avLst/>
                </a:prstGeom>
                <a:solidFill>
                  <a:schemeClr val="accent2"/>
                </a:solidFill>
                <a:ln w="25400" cap="flat" cmpd="sng" algn="ctr">
                  <a:noFill/>
                  <a:prstDash val="solid"/>
                </a:ln>
                <a:effectLst/>
              </p:spPr>
              <p:txBody>
                <a:bodyPr lIns="161312" tIns="145179" rIns="161312" bIns="145179" rtlCol="0" anchor="t"/>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solidFill>
                        <a:prstClr val="white"/>
                      </a:solidFill>
                      <a:effectLst/>
                      <a:uLnTx/>
                      <a:uFillTx/>
                      <a:latin typeface="Segoe UI"/>
                      <a:ea typeface="+mn-ea"/>
                      <a:cs typeface="+mn-cs"/>
                    </a:rPr>
                    <a:t>Public cloud</a:t>
                  </a:r>
                </a:p>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solidFill>
                        <a:prstClr val="white"/>
                      </a:solidFill>
                      <a:effectLst/>
                      <a:uLnTx/>
                      <a:uFillTx/>
                      <a:latin typeface="Segoe UI"/>
                      <a:ea typeface="+mn-ea"/>
                      <a:cs typeface="+mn-cs"/>
                    </a:rPr>
                    <a:t>off-premises</a:t>
                  </a:r>
                </a:p>
              </p:txBody>
            </p:sp>
            <p:sp>
              <p:nvSpPr>
                <p:cNvPr id="112" name="Freeform 17">
                  <a:extLst>
                    <a:ext uri="{FF2B5EF4-FFF2-40B4-BE49-F238E27FC236}">
                      <a16:creationId xmlns:a16="http://schemas.microsoft.com/office/drawing/2014/main" id="{F201CA44-1631-43A0-BB13-D76D202408B8}"/>
                    </a:ext>
                  </a:extLst>
                </p:cNvPr>
                <p:cNvSpPr>
                  <a:spLocks/>
                </p:cNvSpPr>
                <p:nvPr/>
              </p:nvSpPr>
              <p:spPr bwMode="auto">
                <a:xfrm>
                  <a:off x="3919762" y="3093863"/>
                  <a:ext cx="578949" cy="328047"/>
                </a:xfrm>
                <a:custGeom>
                  <a:avLst/>
                  <a:gdLst>
                    <a:gd name="T0" fmla="*/ 298 w 353"/>
                    <a:gd name="T1" fmla="*/ 104 h 199"/>
                    <a:gd name="T2" fmla="*/ 298 w 353"/>
                    <a:gd name="T3" fmla="*/ 104 h 199"/>
                    <a:gd name="T4" fmla="*/ 193 w 353"/>
                    <a:gd name="T5" fmla="*/ 0 h 199"/>
                    <a:gd name="T6" fmla="*/ 94 w 353"/>
                    <a:gd name="T7" fmla="*/ 70 h 199"/>
                    <a:gd name="T8" fmla="*/ 74 w 353"/>
                    <a:gd name="T9" fmla="*/ 67 h 199"/>
                    <a:gd name="T10" fmla="*/ 0 w 353"/>
                    <a:gd name="T11" fmla="*/ 141 h 199"/>
                    <a:gd name="T12" fmla="*/ 3 w 353"/>
                    <a:gd name="T13" fmla="*/ 162 h 199"/>
                    <a:gd name="T14" fmla="*/ 29 w 353"/>
                    <a:gd name="T15" fmla="*/ 199 h 199"/>
                    <a:gd name="T16" fmla="*/ 119 w 353"/>
                    <a:gd name="T17" fmla="*/ 199 h 199"/>
                    <a:gd name="T18" fmla="*/ 149 w 353"/>
                    <a:gd name="T19" fmla="*/ 199 h 199"/>
                    <a:gd name="T20" fmla="*/ 237 w 353"/>
                    <a:gd name="T21" fmla="*/ 199 h 199"/>
                    <a:gd name="T22" fmla="*/ 252 w 353"/>
                    <a:gd name="T23" fmla="*/ 199 h 199"/>
                    <a:gd name="T24" fmla="*/ 338 w 353"/>
                    <a:gd name="T25" fmla="*/ 199 h 199"/>
                    <a:gd name="T26" fmla="*/ 353 w 353"/>
                    <a:gd name="T27" fmla="*/ 162 h 199"/>
                    <a:gd name="T28" fmla="*/ 298 w 353"/>
                    <a:gd name="T29" fmla="*/ 10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 h="199">
                      <a:moveTo>
                        <a:pt x="298" y="104"/>
                      </a:moveTo>
                      <a:cubicBezTo>
                        <a:pt x="298" y="104"/>
                        <a:pt x="298" y="104"/>
                        <a:pt x="298" y="104"/>
                      </a:cubicBezTo>
                      <a:cubicBezTo>
                        <a:pt x="298" y="47"/>
                        <a:pt x="251" y="0"/>
                        <a:pt x="193" y="0"/>
                      </a:cubicBezTo>
                      <a:cubicBezTo>
                        <a:pt x="147" y="0"/>
                        <a:pt x="109" y="29"/>
                        <a:pt x="94" y="70"/>
                      </a:cubicBezTo>
                      <a:cubicBezTo>
                        <a:pt x="88" y="68"/>
                        <a:pt x="81" y="67"/>
                        <a:pt x="74" y="67"/>
                      </a:cubicBezTo>
                      <a:cubicBezTo>
                        <a:pt x="33" y="67"/>
                        <a:pt x="0" y="100"/>
                        <a:pt x="0" y="141"/>
                      </a:cubicBezTo>
                      <a:cubicBezTo>
                        <a:pt x="0" y="148"/>
                        <a:pt x="1" y="155"/>
                        <a:pt x="3" y="162"/>
                      </a:cubicBezTo>
                      <a:cubicBezTo>
                        <a:pt x="7" y="177"/>
                        <a:pt x="17" y="190"/>
                        <a:pt x="29" y="199"/>
                      </a:cubicBezTo>
                      <a:cubicBezTo>
                        <a:pt x="119" y="199"/>
                        <a:pt x="119" y="199"/>
                        <a:pt x="119" y="199"/>
                      </a:cubicBezTo>
                      <a:cubicBezTo>
                        <a:pt x="149" y="199"/>
                        <a:pt x="149" y="199"/>
                        <a:pt x="149" y="199"/>
                      </a:cubicBezTo>
                      <a:cubicBezTo>
                        <a:pt x="237" y="199"/>
                        <a:pt x="237" y="199"/>
                        <a:pt x="237" y="199"/>
                      </a:cubicBezTo>
                      <a:cubicBezTo>
                        <a:pt x="252" y="199"/>
                        <a:pt x="252" y="199"/>
                        <a:pt x="252" y="199"/>
                      </a:cubicBezTo>
                      <a:cubicBezTo>
                        <a:pt x="338" y="199"/>
                        <a:pt x="338" y="199"/>
                        <a:pt x="338" y="199"/>
                      </a:cubicBezTo>
                      <a:cubicBezTo>
                        <a:pt x="347" y="189"/>
                        <a:pt x="353" y="176"/>
                        <a:pt x="353" y="162"/>
                      </a:cubicBezTo>
                      <a:cubicBezTo>
                        <a:pt x="353" y="131"/>
                        <a:pt x="328" y="106"/>
                        <a:pt x="298" y="104"/>
                      </a:cubicBezTo>
                      <a:close/>
                    </a:path>
                  </a:pathLst>
                </a:custGeom>
                <a:solidFill>
                  <a:srgbClr val="FFFFFF"/>
                </a:solidFill>
                <a:ln>
                  <a:noFill/>
                </a:ln>
                <a:extLst/>
              </p:spPr>
              <p:txBody>
                <a:bodyPr vert="horz" wrap="square" lIns="124330" tIns="62165" rIns="124330" bIns="62165" numCol="1" anchor="t" anchorCtr="0" compatLnSpc="1">
                  <a:prstTxWarp prst="textNoShape">
                    <a:avLst/>
                  </a:prstTxWarp>
                </a:bodyPr>
                <a:lstStyle/>
                <a:p>
                  <a:pPr marL="0" marR="0" lvl="0" indent="0" algn="l" defTabSz="1243087" rtl="0" eaLnBrk="1" fontAlgn="auto" latinLnBrk="0" hangingPunct="1">
                    <a:lnSpc>
                      <a:spcPct val="100000"/>
                    </a:lnSpc>
                    <a:spcBef>
                      <a:spcPts val="0"/>
                    </a:spcBef>
                    <a:spcAft>
                      <a:spcPts val="0"/>
                    </a:spcAft>
                    <a:buClrTx/>
                    <a:buSzTx/>
                    <a:buFontTx/>
                    <a:buNone/>
                    <a:tabLst/>
                    <a:defRPr/>
                  </a:pPr>
                  <a:endParaRPr kumimoji="0" lang="en-US" sz="2448" b="0" i="0" u="none" strike="noStrike" kern="1200" cap="none" spc="0" normalizeH="0" baseline="0" noProof="0">
                    <a:ln>
                      <a:noFill/>
                    </a:ln>
                    <a:solidFill>
                      <a:prstClr val="white"/>
                    </a:solidFill>
                    <a:effectLst/>
                    <a:uLnTx/>
                    <a:uFillTx/>
                    <a:latin typeface="Segoe UI"/>
                    <a:ea typeface="+mn-ea"/>
                    <a:cs typeface="+mn-cs"/>
                  </a:endParaRPr>
                </a:p>
              </p:txBody>
            </p:sp>
          </p:grpSp>
          <p:grpSp>
            <p:nvGrpSpPr>
              <p:cNvPr id="107" name="Group 106">
                <a:extLst>
                  <a:ext uri="{FF2B5EF4-FFF2-40B4-BE49-F238E27FC236}">
                    <a16:creationId xmlns:a16="http://schemas.microsoft.com/office/drawing/2014/main" id="{4A6C16D3-EC4B-4383-AE5A-913A6C1FCFAF}"/>
                  </a:ext>
                </a:extLst>
              </p:cNvPr>
              <p:cNvGrpSpPr/>
              <p:nvPr/>
            </p:nvGrpSpPr>
            <p:grpSpPr>
              <a:xfrm>
                <a:off x="3345042" y="3670657"/>
                <a:ext cx="1236714" cy="1606905"/>
                <a:chOff x="3345042" y="3670657"/>
                <a:chExt cx="1236714" cy="1606905"/>
              </a:xfrm>
            </p:grpSpPr>
            <p:sp>
              <p:nvSpPr>
                <p:cNvPr id="108" name="Rectangle 107">
                  <a:extLst>
                    <a:ext uri="{FF2B5EF4-FFF2-40B4-BE49-F238E27FC236}">
                      <a16:creationId xmlns:a16="http://schemas.microsoft.com/office/drawing/2014/main" id="{C966DCFA-C1C5-44B5-B684-10F4317882DA}"/>
                    </a:ext>
                  </a:extLst>
                </p:cNvPr>
                <p:cNvSpPr/>
                <p:nvPr/>
              </p:nvSpPr>
              <p:spPr>
                <a:xfrm>
                  <a:off x="3345042" y="3670657"/>
                  <a:ext cx="1236714" cy="1606905"/>
                </a:xfrm>
                <a:prstGeom prst="rect">
                  <a:avLst/>
                </a:prstGeom>
                <a:solidFill>
                  <a:schemeClr val="accent2"/>
                </a:solidFill>
                <a:ln w="25400" cap="flat" cmpd="sng" algn="ctr">
                  <a:noFill/>
                  <a:prstDash val="solid"/>
                </a:ln>
                <a:effectLst/>
              </p:spPr>
              <p:txBody>
                <a:bodyPr lIns="161312" tIns="145179" rIns="161312" bIns="145179" rtlCol="0" anchor="t"/>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solidFill>
                        <a:prstClr val="white"/>
                      </a:solidFill>
                      <a:effectLst/>
                      <a:uLnTx/>
                      <a:uFillTx/>
                      <a:latin typeface="Segoe UI"/>
                      <a:ea typeface="+mn-ea"/>
                      <a:cs typeface="+mn-cs"/>
                    </a:rPr>
                    <a:t>Cloud</a:t>
                  </a:r>
                </a:p>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solidFill>
                        <a:prstClr val="white"/>
                      </a:solidFill>
                      <a:effectLst/>
                      <a:uLnTx/>
                      <a:uFillTx/>
                      <a:latin typeface="Segoe UI"/>
                      <a:ea typeface="+mn-ea"/>
                      <a:cs typeface="+mn-cs"/>
                    </a:rPr>
                    <a:t>on-premises</a:t>
                  </a:r>
                </a:p>
              </p:txBody>
            </p:sp>
            <p:sp>
              <p:nvSpPr>
                <p:cNvPr id="109" name="Freeform 80">
                  <a:extLst>
                    <a:ext uri="{FF2B5EF4-FFF2-40B4-BE49-F238E27FC236}">
                      <a16:creationId xmlns:a16="http://schemas.microsoft.com/office/drawing/2014/main" id="{D3C671B9-9C48-4464-988B-4925A20AF595}"/>
                    </a:ext>
                  </a:extLst>
                </p:cNvPr>
                <p:cNvSpPr>
                  <a:spLocks noEditPoints="1"/>
                </p:cNvSpPr>
                <p:nvPr/>
              </p:nvSpPr>
              <p:spPr bwMode="black">
                <a:xfrm>
                  <a:off x="3430894" y="4728154"/>
                  <a:ext cx="306045" cy="371297"/>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74042" tIns="37022" rIns="74042" bIns="37022" numCol="1" anchor="t" anchorCtr="0" compatLnSpc="1">
                  <a:prstTxWarp prst="textNoShape">
                    <a:avLst/>
                  </a:prstTxWarp>
                </a:bodyPr>
                <a:lstStyle/>
                <a:p>
                  <a:pPr marL="0" marR="0" lvl="0" indent="0" algn="l" defTabSz="822634" rtl="0" eaLnBrk="1" fontAlgn="auto" latinLnBrk="0" hangingPunct="1">
                    <a:lnSpc>
                      <a:spcPct val="100000"/>
                    </a:lnSpc>
                    <a:spcBef>
                      <a:spcPts val="0"/>
                    </a:spcBef>
                    <a:spcAft>
                      <a:spcPts val="0"/>
                    </a:spcAft>
                    <a:buClrTx/>
                    <a:buSzTx/>
                    <a:buFontTx/>
                    <a:buNone/>
                    <a:tabLst/>
                    <a:defRPr/>
                  </a:pPr>
                  <a:endParaRPr kumimoji="0" lang="en-US" sz="1440" b="0" i="0" u="none" strike="noStrike" kern="0" cap="none" spc="0" normalizeH="0" baseline="0" noProof="0">
                    <a:ln>
                      <a:noFill/>
                    </a:ln>
                    <a:solidFill>
                      <a:prstClr val="white"/>
                    </a:solidFill>
                    <a:effectLst/>
                    <a:uLnTx/>
                    <a:uFillTx/>
                    <a:latin typeface="Segoe UI"/>
                    <a:ea typeface="+mn-ea"/>
                    <a:cs typeface="+mn-cs"/>
                  </a:endParaRPr>
                </a:p>
              </p:txBody>
            </p:sp>
            <p:sp>
              <p:nvSpPr>
                <p:cNvPr id="110" name="Freeform 17">
                  <a:extLst>
                    <a:ext uri="{FF2B5EF4-FFF2-40B4-BE49-F238E27FC236}">
                      <a16:creationId xmlns:a16="http://schemas.microsoft.com/office/drawing/2014/main" id="{BEF37DEE-3750-452A-A2B9-3FEF2E8590AF}"/>
                    </a:ext>
                  </a:extLst>
                </p:cNvPr>
                <p:cNvSpPr>
                  <a:spLocks/>
                </p:cNvSpPr>
                <p:nvPr/>
              </p:nvSpPr>
              <p:spPr bwMode="auto">
                <a:xfrm>
                  <a:off x="3919762" y="4728312"/>
                  <a:ext cx="578949" cy="328047"/>
                </a:xfrm>
                <a:custGeom>
                  <a:avLst/>
                  <a:gdLst>
                    <a:gd name="T0" fmla="*/ 298 w 353"/>
                    <a:gd name="T1" fmla="*/ 104 h 199"/>
                    <a:gd name="T2" fmla="*/ 298 w 353"/>
                    <a:gd name="T3" fmla="*/ 104 h 199"/>
                    <a:gd name="T4" fmla="*/ 193 w 353"/>
                    <a:gd name="T5" fmla="*/ 0 h 199"/>
                    <a:gd name="T6" fmla="*/ 94 w 353"/>
                    <a:gd name="T7" fmla="*/ 70 h 199"/>
                    <a:gd name="T8" fmla="*/ 74 w 353"/>
                    <a:gd name="T9" fmla="*/ 67 h 199"/>
                    <a:gd name="T10" fmla="*/ 0 w 353"/>
                    <a:gd name="T11" fmla="*/ 141 h 199"/>
                    <a:gd name="T12" fmla="*/ 3 w 353"/>
                    <a:gd name="T13" fmla="*/ 162 h 199"/>
                    <a:gd name="T14" fmla="*/ 29 w 353"/>
                    <a:gd name="T15" fmla="*/ 199 h 199"/>
                    <a:gd name="T16" fmla="*/ 119 w 353"/>
                    <a:gd name="T17" fmla="*/ 199 h 199"/>
                    <a:gd name="T18" fmla="*/ 149 w 353"/>
                    <a:gd name="T19" fmla="*/ 199 h 199"/>
                    <a:gd name="T20" fmla="*/ 237 w 353"/>
                    <a:gd name="T21" fmla="*/ 199 h 199"/>
                    <a:gd name="T22" fmla="*/ 252 w 353"/>
                    <a:gd name="T23" fmla="*/ 199 h 199"/>
                    <a:gd name="T24" fmla="*/ 338 w 353"/>
                    <a:gd name="T25" fmla="*/ 199 h 199"/>
                    <a:gd name="T26" fmla="*/ 353 w 353"/>
                    <a:gd name="T27" fmla="*/ 162 h 199"/>
                    <a:gd name="T28" fmla="*/ 298 w 353"/>
                    <a:gd name="T29" fmla="*/ 10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 h="199">
                      <a:moveTo>
                        <a:pt x="298" y="104"/>
                      </a:moveTo>
                      <a:cubicBezTo>
                        <a:pt x="298" y="104"/>
                        <a:pt x="298" y="104"/>
                        <a:pt x="298" y="104"/>
                      </a:cubicBezTo>
                      <a:cubicBezTo>
                        <a:pt x="298" y="47"/>
                        <a:pt x="251" y="0"/>
                        <a:pt x="193" y="0"/>
                      </a:cubicBezTo>
                      <a:cubicBezTo>
                        <a:pt x="147" y="0"/>
                        <a:pt x="109" y="29"/>
                        <a:pt x="94" y="70"/>
                      </a:cubicBezTo>
                      <a:cubicBezTo>
                        <a:pt x="88" y="68"/>
                        <a:pt x="81" y="67"/>
                        <a:pt x="74" y="67"/>
                      </a:cubicBezTo>
                      <a:cubicBezTo>
                        <a:pt x="33" y="67"/>
                        <a:pt x="0" y="100"/>
                        <a:pt x="0" y="141"/>
                      </a:cubicBezTo>
                      <a:cubicBezTo>
                        <a:pt x="0" y="148"/>
                        <a:pt x="1" y="155"/>
                        <a:pt x="3" y="162"/>
                      </a:cubicBezTo>
                      <a:cubicBezTo>
                        <a:pt x="7" y="177"/>
                        <a:pt x="17" y="190"/>
                        <a:pt x="29" y="199"/>
                      </a:cubicBezTo>
                      <a:cubicBezTo>
                        <a:pt x="119" y="199"/>
                        <a:pt x="119" y="199"/>
                        <a:pt x="119" y="199"/>
                      </a:cubicBezTo>
                      <a:cubicBezTo>
                        <a:pt x="149" y="199"/>
                        <a:pt x="149" y="199"/>
                        <a:pt x="149" y="199"/>
                      </a:cubicBezTo>
                      <a:cubicBezTo>
                        <a:pt x="237" y="199"/>
                        <a:pt x="237" y="199"/>
                        <a:pt x="237" y="199"/>
                      </a:cubicBezTo>
                      <a:cubicBezTo>
                        <a:pt x="252" y="199"/>
                        <a:pt x="252" y="199"/>
                        <a:pt x="252" y="199"/>
                      </a:cubicBezTo>
                      <a:cubicBezTo>
                        <a:pt x="338" y="199"/>
                        <a:pt x="338" y="199"/>
                        <a:pt x="338" y="199"/>
                      </a:cubicBezTo>
                      <a:cubicBezTo>
                        <a:pt x="347" y="189"/>
                        <a:pt x="353" y="176"/>
                        <a:pt x="353" y="162"/>
                      </a:cubicBezTo>
                      <a:cubicBezTo>
                        <a:pt x="353" y="131"/>
                        <a:pt x="328" y="106"/>
                        <a:pt x="298" y="104"/>
                      </a:cubicBezTo>
                      <a:close/>
                    </a:path>
                  </a:pathLst>
                </a:custGeom>
                <a:solidFill>
                  <a:srgbClr val="FFFFFF"/>
                </a:solidFill>
                <a:ln>
                  <a:noFill/>
                </a:ln>
                <a:extLst/>
              </p:spPr>
              <p:txBody>
                <a:bodyPr vert="horz" wrap="square" lIns="124330" tIns="62165" rIns="124330" bIns="62165" numCol="1" anchor="t" anchorCtr="0" compatLnSpc="1">
                  <a:prstTxWarp prst="textNoShape">
                    <a:avLst/>
                  </a:prstTxWarp>
                </a:bodyPr>
                <a:lstStyle/>
                <a:p>
                  <a:pPr marL="0" marR="0" lvl="0" indent="0" algn="l" defTabSz="1243087" rtl="0" eaLnBrk="1" fontAlgn="auto" latinLnBrk="0" hangingPunct="1">
                    <a:lnSpc>
                      <a:spcPct val="100000"/>
                    </a:lnSpc>
                    <a:spcBef>
                      <a:spcPts val="0"/>
                    </a:spcBef>
                    <a:spcAft>
                      <a:spcPts val="0"/>
                    </a:spcAft>
                    <a:buClrTx/>
                    <a:buSzTx/>
                    <a:buFontTx/>
                    <a:buNone/>
                    <a:tabLst/>
                    <a:defRPr/>
                  </a:pPr>
                  <a:endParaRPr kumimoji="0" lang="en-US" sz="2448" b="0" i="0" u="none" strike="noStrike" kern="1200" cap="none" spc="0" normalizeH="0" baseline="0" noProof="0">
                    <a:ln>
                      <a:noFill/>
                    </a:ln>
                    <a:solidFill>
                      <a:prstClr val="white"/>
                    </a:solidFill>
                    <a:effectLst/>
                    <a:uLnTx/>
                    <a:uFillTx/>
                    <a:latin typeface="Segoe UI"/>
                    <a:ea typeface="+mn-ea"/>
                    <a:cs typeface="+mn-cs"/>
                  </a:endParaRPr>
                </a:p>
              </p:txBody>
            </p:sp>
          </p:grpSp>
        </p:grpSp>
      </p:grpSp>
      <p:sp>
        <p:nvSpPr>
          <p:cNvPr id="63" name="TextBox 62">
            <a:extLst>
              <a:ext uri="{FF2B5EF4-FFF2-40B4-BE49-F238E27FC236}">
                <a16:creationId xmlns:a16="http://schemas.microsoft.com/office/drawing/2014/main" id="{88E2D26A-C682-4417-A126-836EE4BB04FD}"/>
              </a:ext>
            </a:extLst>
          </p:cNvPr>
          <p:cNvSpPr txBox="1"/>
          <p:nvPr/>
        </p:nvSpPr>
        <p:spPr>
          <a:xfrm>
            <a:off x="5648735" y="1352480"/>
            <a:ext cx="1840083" cy="382616"/>
          </a:xfrm>
          <a:prstGeom prst="rect">
            <a:avLst/>
          </a:prstGeom>
          <a:noFill/>
        </p:spPr>
        <p:txBody>
          <a:bodyPr wrap="none" lIns="109662" tIns="49732" rIns="109662" bIns="54830" rtlCol="0" anchor="t" anchorCtr="0">
            <a:noAutofit/>
          </a:bodyPr>
          <a:lstStyle/>
          <a:p>
            <a:pPr marL="0" marR="0" lvl="0" indent="0" algn="l" defTabSz="822634"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505050"/>
                </a:solidFill>
                <a:effectLst/>
                <a:uLnTx/>
                <a:uFillTx/>
                <a:latin typeface="Segoe UI"/>
                <a:ea typeface="+mn-ea"/>
                <a:cs typeface="+mn-cs"/>
              </a:rPr>
              <a:t>Platform</a:t>
            </a:r>
          </a:p>
        </p:txBody>
      </p:sp>
      <p:sp>
        <p:nvSpPr>
          <p:cNvPr id="66" name="Rectangle 65">
            <a:extLst>
              <a:ext uri="{FF2B5EF4-FFF2-40B4-BE49-F238E27FC236}">
                <a16:creationId xmlns:a16="http://schemas.microsoft.com/office/drawing/2014/main" id="{B4E5173B-4371-4A23-A73D-EC20290A6B5A}"/>
              </a:ext>
            </a:extLst>
          </p:cNvPr>
          <p:cNvSpPr/>
          <p:nvPr/>
        </p:nvSpPr>
        <p:spPr>
          <a:xfrm>
            <a:off x="8123237" y="5630862"/>
            <a:ext cx="3608841" cy="658796"/>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System Center + Azure security + operations management</a:t>
            </a:r>
          </a:p>
        </p:txBody>
      </p:sp>
      <p:sp>
        <p:nvSpPr>
          <p:cNvPr id="67" name="Rectangle 66">
            <a:extLst>
              <a:ext uri="{FF2B5EF4-FFF2-40B4-BE49-F238E27FC236}">
                <a16:creationId xmlns:a16="http://schemas.microsoft.com/office/drawing/2014/main" id="{9462B99B-1956-425E-9D81-815D99E27329}"/>
              </a:ext>
            </a:extLst>
          </p:cNvPr>
          <p:cNvSpPr/>
          <p:nvPr/>
        </p:nvSpPr>
        <p:spPr>
          <a:xfrm>
            <a:off x="8123237" y="4652307"/>
            <a:ext cx="3570303" cy="705461"/>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security + operations management</a:t>
            </a:r>
          </a:p>
        </p:txBody>
      </p:sp>
      <p:sp>
        <p:nvSpPr>
          <p:cNvPr id="68" name="Rectangle 67">
            <a:extLst>
              <a:ext uri="{FF2B5EF4-FFF2-40B4-BE49-F238E27FC236}">
                <a16:creationId xmlns:a16="http://schemas.microsoft.com/office/drawing/2014/main" id="{10F33E5A-3F4E-4C0F-93B9-C926885E5DFB}"/>
              </a:ext>
            </a:extLst>
          </p:cNvPr>
          <p:cNvSpPr/>
          <p:nvPr/>
        </p:nvSpPr>
        <p:spPr>
          <a:xfrm>
            <a:off x="8123237" y="3598285"/>
            <a:ext cx="3570303" cy="553687"/>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Enterprise Mobility Suite</a:t>
            </a:r>
          </a:p>
        </p:txBody>
      </p:sp>
      <p:sp>
        <p:nvSpPr>
          <p:cNvPr id="70" name="Rectangle 69">
            <a:extLst>
              <a:ext uri="{FF2B5EF4-FFF2-40B4-BE49-F238E27FC236}">
                <a16:creationId xmlns:a16="http://schemas.microsoft.com/office/drawing/2014/main" id="{1590B140-1780-4F07-87DA-BB235FA965C5}"/>
              </a:ext>
            </a:extLst>
          </p:cNvPr>
          <p:cNvSpPr/>
          <p:nvPr/>
        </p:nvSpPr>
        <p:spPr>
          <a:xfrm>
            <a:off x="8123237" y="2331006"/>
            <a:ext cx="3570303" cy="566363"/>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security + operations </a:t>
            </a:r>
            <a:r>
              <a:rPr kumimoji="0" lang="en-US" sz="1598" b="0" i="0" u="none" strike="noStrike" kern="0" cap="none" spc="0" normalizeH="0" baseline="0" noProof="0" err="1">
                <a:ln>
                  <a:noFill/>
                </a:ln>
                <a:gradFill>
                  <a:gsLst>
                    <a:gs pos="0">
                      <a:srgbClr val="FFFFFF"/>
                    </a:gs>
                    <a:gs pos="100000">
                      <a:srgbClr val="FFFFFF"/>
                    </a:gs>
                  </a:gsLst>
                  <a:lin ang="10800000" scaled="1"/>
                </a:gradFill>
                <a:effectLst/>
                <a:uLnTx/>
                <a:uFillTx/>
                <a:latin typeface="Segoe UI"/>
                <a:ea typeface="+mn-ea"/>
                <a:cs typeface="+mn-cs"/>
              </a:rPr>
              <a:t>mangement</a:t>
            </a:r>
            <a:endPar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endParaRPr>
          </a:p>
        </p:txBody>
      </p:sp>
      <p:sp>
        <p:nvSpPr>
          <p:cNvPr id="72" name="TextBox 71">
            <a:extLst>
              <a:ext uri="{FF2B5EF4-FFF2-40B4-BE49-F238E27FC236}">
                <a16:creationId xmlns:a16="http://schemas.microsoft.com/office/drawing/2014/main" id="{C257DBD9-919C-4335-A82E-15C46D0C9569}"/>
              </a:ext>
            </a:extLst>
          </p:cNvPr>
          <p:cNvSpPr txBox="1"/>
          <p:nvPr/>
        </p:nvSpPr>
        <p:spPr>
          <a:xfrm>
            <a:off x="8638708" y="1324216"/>
            <a:ext cx="1840083" cy="382616"/>
          </a:xfrm>
          <a:prstGeom prst="rect">
            <a:avLst/>
          </a:prstGeom>
          <a:noFill/>
        </p:spPr>
        <p:txBody>
          <a:bodyPr wrap="none" lIns="109662" tIns="49732" rIns="109662" bIns="54830" rtlCol="0" anchor="t" anchorCtr="0">
            <a:noAutofit/>
          </a:bodyPr>
          <a:lstStyle/>
          <a:p>
            <a:pPr marL="0" marR="0" lvl="0" indent="0" algn="l" defTabSz="822634"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505050"/>
                </a:solidFill>
                <a:effectLst/>
                <a:uLnTx/>
                <a:uFillTx/>
                <a:latin typeface="Segoe UI"/>
                <a:ea typeface="+mn-ea"/>
                <a:cs typeface="+mn-cs"/>
              </a:rPr>
              <a:t>Security &amp; Management</a:t>
            </a:r>
          </a:p>
        </p:txBody>
      </p:sp>
      <p:sp>
        <p:nvSpPr>
          <p:cNvPr id="73" name="Rectangle 72">
            <a:extLst>
              <a:ext uri="{FF2B5EF4-FFF2-40B4-BE49-F238E27FC236}">
                <a16:creationId xmlns:a16="http://schemas.microsoft.com/office/drawing/2014/main" id="{49DBF82F-8A72-40B1-AD0C-74AB1FF616E7}"/>
              </a:ext>
            </a:extLst>
          </p:cNvPr>
          <p:cNvSpPr/>
          <p:nvPr/>
        </p:nvSpPr>
        <p:spPr>
          <a:xfrm>
            <a:off x="8123237" y="1708756"/>
            <a:ext cx="3570303" cy="566363"/>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security + operations management</a:t>
            </a:r>
          </a:p>
        </p:txBody>
      </p:sp>
      <p:sp>
        <p:nvSpPr>
          <p:cNvPr id="74" name="Rectangle 73">
            <a:extLst>
              <a:ext uri="{FF2B5EF4-FFF2-40B4-BE49-F238E27FC236}">
                <a16:creationId xmlns:a16="http://schemas.microsoft.com/office/drawing/2014/main" id="{3B0C05F8-863A-43C8-972D-AD3277FA7592}"/>
              </a:ext>
            </a:extLst>
          </p:cNvPr>
          <p:cNvSpPr/>
          <p:nvPr/>
        </p:nvSpPr>
        <p:spPr>
          <a:xfrm>
            <a:off x="8127742" y="2972378"/>
            <a:ext cx="3570303" cy="566363"/>
          </a:xfrm>
          <a:prstGeom prst="rect">
            <a:avLst/>
          </a:prstGeom>
          <a:solidFill>
            <a:schemeClr val="bg1"/>
          </a:solidFill>
          <a:ln w="25400" cap="flat" cmpd="sng" algn="ctr">
            <a:noFill/>
            <a:prstDash val="solid"/>
          </a:ln>
          <a:effectLst/>
        </p:spPr>
        <p:txBody>
          <a:bodyPr lIns="161312" tIns="145179" rIns="16130" bIns="145179" rtlCol="0" anchor="ctr" anchorCtr="0"/>
          <a:lstStyle/>
          <a:p>
            <a:pPr marL="0" marR="0" lvl="0" indent="0" algn="l" defTabSz="822634" rtl="0" eaLnBrk="1" fontAlgn="auto" latinLnBrk="0" hangingPunct="1">
              <a:lnSpc>
                <a:spcPct val="90000"/>
              </a:lnSpc>
              <a:spcBef>
                <a:spcPts val="0"/>
              </a:spcBef>
              <a:spcAft>
                <a:spcPts val="0"/>
              </a:spcAft>
              <a:buClrTx/>
              <a:buSzTx/>
              <a:buFontTx/>
              <a:buNone/>
              <a:tabLst/>
              <a:defRPr/>
            </a:pPr>
            <a:r>
              <a:rPr kumimoji="0" lang="en-US" sz="1598" b="0" i="0" u="none" strike="noStrike" kern="0" cap="none" spc="0" normalizeH="0" baseline="0" noProof="0">
                <a:ln>
                  <a:noFill/>
                </a:ln>
                <a:gradFill>
                  <a:gsLst>
                    <a:gs pos="0">
                      <a:srgbClr val="FFFFFF"/>
                    </a:gs>
                    <a:gs pos="100000">
                      <a:srgbClr val="FFFFFF"/>
                    </a:gs>
                  </a:gsLst>
                  <a:lin ang="10800000" scaled="1"/>
                </a:gradFill>
                <a:effectLst/>
                <a:uLnTx/>
                <a:uFillTx/>
                <a:latin typeface="Segoe UI"/>
                <a:ea typeface="+mn-ea"/>
                <a:cs typeface="+mn-cs"/>
              </a:rPr>
              <a:t>Azure security + operations management</a:t>
            </a:r>
          </a:p>
        </p:txBody>
      </p:sp>
      <p:sp>
        <p:nvSpPr>
          <p:cNvPr id="2" name="Title 1">
            <a:extLst>
              <a:ext uri="{FF2B5EF4-FFF2-40B4-BE49-F238E27FC236}">
                <a16:creationId xmlns:a16="http://schemas.microsoft.com/office/drawing/2014/main" id="{16B00D2D-F15F-45E8-B2C2-49CB4645C5A2}"/>
              </a:ext>
            </a:extLst>
          </p:cNvPr>
          <p:cNvSpPr>
            <a:spLocks noGrp="1"/>
          </p:cNvSpPr>
          <p:nvPr>
            <p:ph type="title"/>
          </p:nvPr>
        </p:nvSpPr>
        <p:spPr/>
        <p:txBody>
          <a:bodyPr/>
          <a:lstStyle/>
          <a:p>
            <a:r>
              <a:rPr lang="en-US"/>
              <a:t>Migration options</a:t>
            </a:r>
          </a:p>
        </p:txBody>
      </p:sp>
    </p:spTree>
    <p:extLst>
      <p:ext uri="{BB962C8B-B14F-4D97-AF65-F5344CB8AC3E}">
        <p14:creationId xmlns:p14="http://schemas.microsoft.com/office/powerpoint/2010/main" val="1386527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left)">
                                      <p:cBhvr>
                                        <p:cTn id="10" dur="500"/>
                                        <p:tgtEl>
                                          <p:spTgt spid="3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wipe(left)">
                                      <p:cBhvr>
                                        <p:cTn id="13" dur="500"/>
                                        <p:tgtEl>
                                          <p:spTgt spid="66"/>
                                        </p:tgtEl>
                                      </p:cBhvr>
                                    </p:animEffect>
                                  </p:childTnLst>
                                </p:cTn>
                              </p:par>
                              <p:par>
                                <p:cTn id="14" presetID="22" presetClass="entr" presetSubtype="8"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left)">
                                      <p:cBhvr>
                                        <p:cTn id="16" dur="500"/>
                                        <p:tgtEl>
                                          <p:spTgt spid="5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par>
                                <p:cTn id="43" presetID="22" presetClass="entr" presetSubtype="8" fill="hold" nodeType="with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500"/>
                                        <p:tgtEl>
                                          <p:spTgt spid="9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left)">
                                      <p:cBhvr>
                                        <p:cTn id="48" dur="500"/>
                                        <p:tgtEl>
                                          <p:spTgt spid="7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left)">
                                      <p:cBhvr>
                                        <p:cTn id="51" dur="500"/>
                                        <p:tgtEl>
                                          <p:spTgt spid="7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left)">
                                      <p:cBhvr>
                                        <p:cTn id="62" dur="500"/>
                                        <p:tgtEl>
                                          <p:spTgt spid="7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500"/>
                                        <p:tgtEl>
                                          <p:spTgt spid="31"/>
                                        </p:tgtEl>
                                      </p:cBhvr>
                                    </p:animEffect>
                                  </p:childTnLst>
                                </p:cTn>
                              </p:par>
                              <p:par>
                                <p:cTn id="66" presetID="22" presetClass="entr" presetSubtype="8" fill="hold" nodeType="withEffect">
                                  <p:stCondLst>
                                    <p:cond delay="0"/>
                                  </p:stCondLst>
                                  <p:childTnLst>
                                    <p:set>
                                      <p:cBhvr>
                                        <p:cTn id="67" dur="1" fill="hold">
                                          <p:stCondLst>
                                            <p:cond delay="0"/>
                                          </p:stCondLst>
                                        </p:cTn>
                                        <p:tgtEl>
                                          <p:spTgt spid="96"/>
                                        </p:tgtEl>
                                        <p:attrNameLst>
                                          <p:attrName>style.visibility</p:attrName>
                                        </p:attrNameLst>
                                      </p:cBhvr>
                                      <p:to>
                                        <p:strVal val="visible"/>
                                      </p:to>
                                    </p:set>
                                    <p:animEffect transition="in" filter="wipe(left)">
                                      <p:cBhvr>
                                        <p:cTn id="68" dur="500"/>
                                        <p:tgtEl>
                                          <p:spTgt spid="9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1" grpId="0" animBg="1"/>
      <p:bldP spid="43" grpId="0" animBg="1"/>
      <p:bldP spid="34" grpId="0" animBg="1"/>
      <p:bldP spid="92" grpId="0"/>
      <p:bldP spid="63" grpId="0"/>
      <p:bldP spid="66" grpId="0" animBg="1"/>
      <p:bldP spid="67" grpId="0" animBg="1"/>
      <p:bldP spid="68" grpId="0" animBg="1"/>
      <p:bldP spid="70" grpId="0" animBg="1"/>
      <p:bldP spid="72" grpId="0"/>
      <p:bldP spid="73" grpId="0" animBg="1"/>
      <p:bldP spid="7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2" y="2708"/>
            <a:ext cx="7025603" cy="6989106"/>
          </a:xfrm>
          <a:prstGeom prst="rect">
            <a:avLst/>
          </a:prstGeom>
        </p:spPr>
      </p:pic>
      <p:sp>
        <p:nvSpPr>
          <p:cNvPr id="10" name="Rectangle 9"/>
          <p:cNvSpPr/>
          <p:nvPr/>
        </p:nvSpPr>
        <p:spPr bwMode="auto">
          <a:xfrm>
            <a:off x="-6906" y="-2711"/>
            <a:ext cx="7033390" cy="6994525"/>
          </a:xfrm>
          <a:prstGeom prst="rect">
            <a:avLst/>
          </a:prstGeom>
          <a:solidFill>
            <a:schemeClr val="bg2">
              <a:alpha val="90000"/>
            </a:scheme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kern="0">
              <a:ln>
                <a:solidFill>
                  <a:sysClr val="windowText" lastClr="000000"/>
                </a:solidFill>
              </a:ln>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 name="Text Placeholder 22"/>
          <p:cNvSpPr txBox="1">
            <a:spLocks/>
          </p:cNvSpPr>
          <p:nvPr/>
        </p:nvSpPr>
        <p:spPr>
          <a:xfrm>
            <a:off x="7650138" y="3451456"/>
            <a:ext cx="3053428" cy="738611"/>
          </a:xfrm>
          <a:prstGeom prst="rect">
            <a:avLst/>
          </a:prstGeom>
        </p:spPr>
        <p:txBody>
          <a:bodyPr wrap="square" lIns="91414" tIns="91414" rIns="91414" bIns="91414">
            <a:spAutoFit/>
          </a:bodyPr>
          <a:lstStyle>
            <a:defPPr>
              <a:defRPr lang="en-US"/>
            </a:defPPr>
            <a:lvl1pPr lvl="0" indent="0" algn="ctr" defTabSz="913505" fontAlgn="base">
              <a:lnSpc>
                <a:spcPct val="90000"/>
              </a:lnSpc>
              <a:spcBef>
                <a:spcPct val="20000"/>
              </a:spcBef>
              <a:spcAft>
                <a:spcPct val="0"/>
              </a:spcAft>
              <a:buSzPct val="90000"/>
              <a:buFontTx/>
              <a:buNone/>
              <a:defRPr baseline="0">
                <a:solidFill>
                  <a:srgbClr val="505050"/>
                </a:solidFill>
                <a:latin typeface="Segoe UI Semibold" panose="020B0702040204020203" pitchFamily="34" charset="0"/>
                <a:ea typeface="ＭＳ Ｐゴシック" charset="0"/>
                <a:cs typeface="Segoe UI Semibold" panose="020B07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defTabSz="931505">
              <a:lnSpc>
                <a:spcPct val="100000"/>
              </a:lnSpc>
              <a:spcBef>
                <a:spcPts val="0"/>
              </a:spcBef>
            </a:pPr>
            <a:r>
              <a:rPr lang="en-US">
                <a:solidFill>
                  <a:schemeClr val="bg1"/>
                </a:solidFill>
                <a:latin typeface="Segoe UI" panose="020B0502040204020203" pitchFamily="34" charset="0"/>
                <a:ea typeface="Segoe UI" panose="020B0502040204020203" pitchFamily="34" charset="0"/>
                <a:cs typeface="Segoe UI" panose="020B0502040204020203" pitchFamily="34" charset="0"/>
              </a:rPr>
              <a:t>Accurate cost analysis of cloud versus on-premises</a:t>
            </a:r>
          </a:p>
        </p:txBody>
      </p:sp>
      <p:sp>
        <p:nvSpPr>
          <p:cNvPr id="13" name="Text Placeholder 22"/>
          <p:cNvSpPr txBox="1">
            <a:spLocks/>
          </p:cNvSpPr>
          <p:nvPr/>
        </p:nvSpPr>
        <p:spPr>
          <a:xfrm>
            <a:off x="7650138" y="4366648"/>
            <a:ext cx="2891105" cy="738611"/>
          </a:xfrm>
          <a:prstGeom prst="rect">
            <a:avLst/>
          </a:prstGeom>
        </p:spPr>
        <p:txBody>
          <a:bodyPr wrap="square" lIns="91414" tIns="91414" rIns="91414" bIns="91414">
            <a:spAutoFit/>
          </a:bodyPr>
          <a:lstStyle>
            <a:defPPr>
              <a:defRPr lang="en-US"/>
            </a:defPPr>
            <a:lvl1pPr lvl="0" indent="0" algn="ctr" defTabSz="913505" fontAlgn="base">
              <a:lnSpc>
                <a:spcPct val="90000"/>
              </a:lnSpc>
              <a:spcBef>
                <a:spcPct val="20000"/>
              </a:spcBef>
              <a:spcAft>
                <a:spcPct val="0"/>
              </a:spcAft>
              <a:buSzPct val="90000"/>
              <a:buFontTx/>
              <a:buNone/>
              <a:defRPr baseline="0">
                <a:solidFill>
                  <a:srgbClr val="505050"/>
                </a:solidFill>
                <a:latin typeface="Segoe UI Semibold" panose="020B0702040204020203" pitchFamily="34" charset="0"/>
                <a:ea typeface="ＭＳ Ｐゴシック" charset="0"/>
                <a:cs typeface="Segoe UI Semibold" panose="020B07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defTabSz="931505">
              <a:lnSpc>
                <a:spcPct val="100000"/>
              </a:lnSpc>
              <a:spcBef>
                <a:spcPts val="0"/>
              </a:spcBef>
            </a:pPr>
            <a:r>
              <a:rPr lang="en-US">
                <a:solidFill>
                  <a:schemeClr val="bg1"/>
                </a:solidFill>
                <a:latin typeface="Segoe UI" panose="020B0502040204020203" pitchFamily="34" charset="0"/>
                <a:ea typeface="Segoe UI" panose="020B0502040204020203" pitchFamily="34" charset="0"/>
                <a:cs typeface="Segoe UI" panose="020B0502040204020203" pitchFamily="34" charset="0"/>
              </a:rPr>
              <a:t>It’s too complicated—where even to begin?</a:t>
            </a:r>
          </a:p>
        </p:txBody>
      </p:sp>
      <p:sp>
        <p:nvSpPr>
          <p:cNvPr id="14" name="Text Placeholder 22"/>
          <p:cNvSpPr txBox="1">
            <a:spLocks/>
          </p:cNvSpPr>
          <p:nvPr/>
        </p:nvSpPr>
        <p:spPr>
          <a:xfrm>
            <a:off x="7650137" y="5307319"/>
            <a:ext cx="3902059" cy="738611"/>
          </a:xfrm>
          <a:prstGeom prst="rect">
            <a:avLst/>
          </a:prstGeom>
        </p:spPr>
        <p:txBody>
          <a:bodyPr wrap="square" lIns="91414" tIns="91414" rIns="91414" bIns="91414">
            <a:spAutoFit/>
          </a:bodyPr>
          <a:lstStyle>
            <a:defPPr>
              <a:defRPr lang="en-US"/>
            </a:defPPr>
            <a:lvl1pPr lvl="0" indent="0" algn="ctr" defTabSz="931684" fontAlgn="base">
              <a:lnSpc>
                <a:spcPct val="90000"/>
              </a:lnSpc>
              <a:spcBef>
                <a:spcPct val="20000"/>
              </a:spcBef>
              <a:spcAft>
                <a:spcPct val="0"/>
              </a:spcAft>
              <a:buSzPct val="90000"/>
              <a:buFontTx/>
              <a:buNone/>
              <a:defRPr sz="1400" baseline="0">
                <a:solidFill>
                  <a:srgbClr val="969696"/>
                </a:solidFill>
                <a:latin typeface="Segoe UI" panose="020B0502040204020203" pitchFamily="34" charset="0"/>
                <a:ea typeface="ＭＳ Ｐゴシック" charset="0"/>
                <a:cs typeface="Segoe UI" panose="020B05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a:lnSpc>
                <a:spcPct val="100000"/>
              </a:lnSpc>
              <a:spcBef>
                <a:spcPts val="0"/>
              </a:spcBef>
            </a:pPr>
            <a:r>
              <a:rPr lang="en-US" sz="1800">
                <a:solidFill>
                  <a:schemeClr val="bg1"/>
                </a:solidFill>
                <a:ea typeface="Segoe UI" panose="020B0502040204020203" pitchFamily="34" charset="0"/>
              </a:rPr>
              <a:t>Keeping the business running without downtime</a:t>
            </a:r>
          </a:p>
        </p:txBody>
      </p:sp>
      <p:sp>
        <p:nvSpPr>
          <p:cNvPr id="15" name="TextBox 14"/>
          <p:cNvSpPr txBox="1"/>
          <p:nvPr/>
        </p:nvSpPr>
        <p:spPr>
          <a:xfrm>
            <a:off x="7650137" y="2679544"/>
            <a:ext cx="4785456" cy="478376"/>
          </a:xfrm>
          <a:prstGeom prst="rect">
            <a:avLst/>
          </a:prstGeom>
          <a:noFill/>
        </p:spPr>
        <p:txBody>
          <a:bodyPr wrap="square" rtlCol="0">
            <a:spAutoFit/>
          </a:bodyPr>
          <a:lstStyle/>
          <a:p>
            <a:r>
              <a:rPr lang="en-US" sz="2400" b="1">
                <a:solidFill>
                  <a:schemeClr val="bg1"/>
                </a:solidFill>
                <a:latin typeface="Segoe UI" panose="020B0502040204020203" pitchFamily="34" charset="0"/>
                <a:ea typeface="Segoe UI" panose="020B0502040204020203" pitchFamily="34" charset="0"/>
                <a:cs typeface="Segoe UI" panose="020B0502040204020203" pitchFamily="34" charset="0"/>
              </a:rPr>
              <a:t>What’s getting in the way?</a:t>
            </a:r>
          </a:p>
        </p:txBody>
      </p:sp>
      <p:sp>
        <p:nvSpPr>
          <p:cNvPr id="16" name="Isosceles Triangle 15"/>
          <p:cNvSpPr/>
          <p:nvPr/>
        </p:nvSpPr>
        <p:spPr bwMode="auto">
          <a:xfrm rot="5400000">
            <a:off x="6838225" y="2727813"/>
            <a:ext cx="750834" cy="374315"/>
          </a:xfrm>
          <a:prstGeom prst="triangl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448"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3" name="Title 2">
            <a:extLst>
              <a:ext uri="{FF2B5EF4-FFF2-40B4-BE49-F238E27FC236}">
                <a16:creationId xmlns:a16="http://schemas.microsoft.com/office/drawing/2014/main" id="{C16810D1-D7AD-4630-81BB-987CA3AFF70A}"/>
              </a:ext>
            </a:extLst>
          </p:cNvPr>
          <p:cNvSpPr>
            <a:spLocks noGrp="1"/>
          </p:cNvSpPr>
          <p:nvPr>
            <p:ph type="title"/>
          </p:nvPr>
        </p:nvSpPr>
        <p:spPr>
          <a:xfrm>
            <a:off x="274702" y="2571750"/>
            <a:ext cx="6019735" cy="3667124"/>
          </a:xfrm>
        </p:spPr>
        <p:txBody>
          <a:bodyPr/>
          <a:lstStyle/>
          <a:p>
            <a:r>
              <a:rPr lang="en-US"/>
              <a:t>Migration realities</a:t>
            </a:r>
          </a:p>
        </p:txBody>
      </p:sp>
    </p:spTree>
    <p:extLst>
      <p:ext uri="{BB962C8B-B14F-4D97-AF65-F5344CB8AC3E}">
        <p14:creationId xmlns:p14="http://schemas.microsoft.com/office/powerpoint/2010/main" val="26314814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a:extLst>
              <a:ext uri="{FF2B5EF4-FFF2-40B4-BE49-F238E27FC236}">
                <a16:creationId xmlns:a16="http://schemas.microsoft.com/office/drawing/2014/main" id="{A5B9AC07-B878-48FD-AAC9-2E07B102C81F}"/>
              </a:ext>
            </a:extLst>
          </p:cNvPr>
          <p:cNvSpPr/>
          <p:nvPr/>
        </p:nvSpPr>
        <p:spPr bwMode="auto">
          <a:xfrm>
            <a:off x="9758572" y="1552422"/>
            <a:ext cx="1882527" cy="184991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24" name="Oval 23">
            <a:extLst>
              <a:ext uri="{FF2B5EF4-FFF2-40B4-BE49-F238E27FC236}">
                <a16:creationId xmlns:a16="http://schemas.microsoft.com/office/drawing/2014/main" id="{77686889-4F8E-4D65-BD65-9C3DBC1B817C}"/>
              </a:ext>
            </a:extLst>
          </p:cNvPr>
          <p:cNvSpPr/>
          <p:nvPr/>
        </p:nvSpPr>
        <p:spPr bwMode="auto">
          <a:xfrm>
            <a:off x="5138137" y="1535061"/>
            <a:ext cx="1882527" cy="184991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E6EF9EE-3DD9-488F-A16A-9E175BFBF422}"/>
              </a:ext>
            </a:extLst>
          </p:cNvPr>
          <p:cNvSpPr/>
          <p:nvPr/>
        </p:nvSpPr>
        <p:spPr bwMode="auto">
          <a:xfrm>
            <a:off x="731837" y="1535062"/>
            <a:ext cx="1882527" cy="184991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defRPr/>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3">
            <a:extLst>
              <a:ext uri="{FF2B5EF4-FFF2-40B4-BE49-F238E27FC236}">
                <a16:creationId xmlns:a16="http://schemas.microsoft.com/office/drawing/2014/main" id="{54E3A72B-CD20-4E39-AE82-BA03A9A8B45A}"/>
              </a:ext>
            </a:extLst>
          </p:cNvPr>
          <p:cNvSpPr txBox="1">
            <a:spLocks/>
          </p:cNvSpPr>
          <p:nvPr/>
        </p:nvSpPr>
        <p:spPr>
          <a:xfrm>
            <a:off x="428682" y="448540"/>
            <a:ext cx="11886192" cy="303913"/>
          </a:xfrm>
          <a:prstGeom prst="rect">
            <a:avLst/>
          </a:prstGeom>
        </p:spPr>
        <p:txBody>
          <a:bodyPr/>
          <a:lst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121">
              <a:defRPr/>
            </a:pPr>
            <a:endParaRPr lang="en-US" sz="4398" spc="-104">
              <a:gradFill>
                <a:gsLst>
                  <a:gs pos="1250">
                    <a:prstClr val="black"/>
                  </a:gs>
                  <a:gs pos="100000">
                    <a:prstClr val="black"/>
                  </a:gs>
                </a:gsLst>
                <a:lin ang="5400000" scaled="0"/>
              </a:gradFill>
              <a:latin typeface="Calibri Light" panose="020F0302020204030204"/>
            </a:endParaRPr>
          </a:p>
        </p:txBody>
      </p:sp>
      <p:sp>
        <p:nvSpPr>
          <p:cNvPr id="2" name="Title 1">
            <a:extLst>
              <a:ext uri="{FF2B5EF4-FFF2-40B4-BE49-F238E27FC236}">
                <a16:creationId xmlns:a16="http://schemas.microsoft.com/office/drawing/2014/main" id="{90B10EB2-701B-42D0-8FF5-FA84C4DBC105}"/>
              </a:ext>
            </a:extLst>
          </p:cNvPr>
          <p:cNvSpPr>
            <a:spLocks noGrp="1"/>
          </p:cNvSpPr>
          <p:nvPr>
            <p:ph type="title"/>
          </p:nvPr>
        </p:nvSpPr>
        <p:spPr/>
        <p:txBody>
          <a:bodyPr/>
          <a:lstStyle/>
          <a:p>
            <a:r>
              <a:rPr lang="en-US"/>
              <a:t>A simpler approach to migration</a:t>
            </a:r>
          </a:p>
        </p:txBody>
      </p:sp>
      <p:sp>
        <p:nvSpPr>
          <p:cNvPr id="25" name="TextBox 24"/>
          <p:cNvSpPr txBox="1"/>
          <p:nvPr/>
        </p:nvSpPr>
        <p:spPr>
          <a:xfrm>
            <a:off x="428682" y="4258492"/>
            <a:ext cx="2565418" cy="1538568"/>
          </a:xfrm>
          <a:prstGeom prst="rect">
            <a:avLst/>
          </a:prstGeom>
          <a:noFill/>
        </p:spPr>
        <p:txBody>
          <a:bodyPr wrap="square" lIns="186494" tIns="149196" rIns="186494" bIns="149196" rtlCol="0">
            <a:spAutoFit/>
          </a:bodyPr>
          <a:lstStyle/>
          <a:p>
            <a:pPr defTabSz="931326" fontAlgn="base">
              <a:lnSpc>
                <a:spcPct val="90000"/>
              </a:lnSpc>
              <a:spcBef>
                <a:spcPts val="612"/>
              </a:spcBef>
              <a:spcAft>
                <a:spcPts val="1224"/>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Automated workload and data discovery</a:t>
            </a:r>
          </a:p>
          <a:p>
            <a:pPr defTabSz="931326" fontAlgn="base">
              <a:lnSpc>
                <a:spcPct val="90000"/>
              </a:lnSpc>
              <a:spcBef>
                <a:spcPts val="612"/>
              </a:spcBef>
              <a:spcAft>
                <a:spcPts val="1224"/>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TCO and ROI analysis</a:t>
            </a:r>
          </a:p>
          <a:p>
            <a:pPr defTabSz="931326" fontAlgn="base">
              <a:lnSpc>
                <a:spcPct val="90000"/>
              </a:lnSpc>
              <a:spcBef>
                <a:spcPts val="612"/>
              </a:spcBef>
              <a:spcAft>
                <a:spcPts val="1224"/>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Recommendation reports</a:t>
            </a:r>
          </a:p>
        </p:txBody>
      </p:sp>
      <p:sp>
        <p:nvSpPr>
          <p:cNvPr id="29" name="Rectangle 28"/>
          <p:cNvSpPr/>
          <p:nvPr/>
        </p:nvSpPr>
        <p:spPr bwMode="auto">
          <a:xfrm>
            <a:off x="538055" y="3742189"/>
            <a:ext cx="2270416" cy="2465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18" fontAlgn="base">
              <a:lnSpc>
                <a:spcPct val="90000"/>
              </a:lnSpc>
              <a:spcBef>
                <a:spcPct val="0"/>
              </a:spcBef>
              <a:spcAft>
                <a:spcPct val="0"/>
              </a:spcAft>
              <a:defRPr/>
            </a:pPr>
            <a:r>
              <a:rPr lang="en-US" b="1">
                <a:solidFill>
                  <a:schemeClr val="bg2"/>
                </a:solidFill>
                <a:latin typeface="Segoe UI" panose="020B0502040204020203" pitchFamily="34" charset="0"/>
                <a:ea typeface="Segoe UI" panose="020B0502040204020203" pitchFamily="34" charset="0"/>
                <a:cs typeface="Segoe UI" panose="020B0502040204020203" pitchFamily="34" charset="0"/>
              </a:rPr>
              <a:t>Discover</a:t>
            </a:r>
          </a:p>
        </p:txBody>
      </p:sp>
      <p:sp>
        <p:nvSpPr>
          <p:cNvPr id="31" name="Rectangle 30"/>
          <p:cNvSpPr/>
          <p:nvPr/>
        </p:nvSpPr>
        <p:spPr bwMode="auto">
          <a:xfrm>
            <a:off x="9615713" y="3742189"/>
            <a:ext cx="2168247" cy="2465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18" fontAlgn="base">
              <a:lnSpc>
                <a:spcPct val="90000"/>
              </a:lnSpc>
              <a:spcBef>
                <a:spcPct val="0"/>
              </a:spcBef>
              <a:spcAft>
                <a:spcPct val="0"/>
              </a:spcAft>
              <a:defRPr/>
            </a:pPr>
            <a:r>
              <a:rPr lang="en-US" b="1">
                <a:solidFill>
                  <a:schemeClr val="bg2"/>
                </a:solidFill>
                <a:latin typeface="Segoe UI" panose="020B0502040204020203" pitchFamily="34" charset="0"/>
                <a:ea typeface="Segoe UI" panose="020B0502040204020203" pitchFamily="34" charset="0"/>
                <a:cs typeface="Segoe UI" panose="020B0502040204020203" pitchFamily="34" charset="0"/>
              </a:rPr>
              <a:t>Optimize</a:t>
            </a:r>
          </a:p>
        </p:txBody>
      </p:sp>
      <p:sp>
        <p:nvSpPr>
          <p:cNvPr id="47" name="TextBox 46">
            <a:extLst>
              <a:ext uri="{FF2B5EF4-FFF2-40B4-BE49-F238E27FC236}">
                <a16:creationId xmlns:a16="http://schemas.microsoft.com/office/drawing/2014/main" id="{5D5A4396-6E6C-4BC2-9C23-DBB2D60E12C9}"/>
              </a:ext>
            </a:extLst>
          </p:cNvPr>
          <p:cNvSpPr txBox="1"/>
          <p:nvPr/>
        </p:nvSpPr>
        <p:spPr>
          <a:xfrm>
            <a:off x="8951228" y="4257987"/>
            <a:ext cx="3497216" cy="1772478"/>
          </a:xfrm>
          <a:prstGeom prst="rect">
            <a:avLst/>
          </a:prstGeom>
          <a:noFill/>
        </p:spPr>
        <p:txBody>
          <a:bodyPr wrap="square" lIns="186494" tIns="149196" rIns="186494" bIns="149196" rtlCol="0">
            <a:spAutoFit/>
          </a:bodyPr>
          <a:lstStyle>
            <a:defPPr>
              <a:defRPr lang="en-US"/>
            </a:defPPr>
            <a:lvl1pPr marR="0" lvl="0" indent="0" fontAlgn="auto">
              <a:lnSpc>
                <a:spcPct val="100000"/>
              </a:lnSpc>
              <a:spcBef>
                <a:spcPts val="1200"/>
              </a:spcBef>
              <a:spcAft>
                <a:spcPts val="600"/>
              </a:spcAft>
              <a:buClrTx/>
              <a:buSzTx/>
              <a:buFontTx/>
              <a:buNone/>
              <a:tabLst/>
              <a:defRPr kumimoji="0" sz="1600" b="0" i="0" u="none" strike="noStrike" cap="none" spc="0" normalizeH="0" baseline="0">
                <a:ln>
                  <a:noFill/>
                </a:ln>
                <a:solidFill>
                  <a:srgbClr val="353535">
                    <a:lumMod val="60000"/>
                    <a:lumOff val="40000"/>
                  </a:srgbClr>
                </a:solidFill>
                <a:effectLst/>
                <a:uLnTx/>
                <a:uFillTx/>
                <a:latin typeface="Segoe UI Semilight"/>
              </a:defRPr>
            </a:lvl1pPr>
          </a:lstStyle>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Continual health, performance, and cost management</a:t>
            </a:r>
          </a:p>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Access to advanced features in data services</a:t>
            </a:r>
          </a:p>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Application analysis for optimal PaaS migration</a:t>
            </a:r>
          </a:p>
        </p:txBody>
      </p:sp>
      <p:sp>
        <p:nvSpPr>
          <p:cNvPr id="30" name="Rectangle 29"/>
          <p:cNvSpPr/>
          <p:nvPr/>
        </p:nvSpPr>
        <p:spPr bwMode="auto">
          <a:xfrm>
            <a:off x="4991965" y="3742189"/>
            <a:ext cx="2166206" cy="2465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18" fontAlgn="base">
              <a:lnSpc>
                <a:spcPct val="90000"/>
              </a:lnSpc>
              <a:spcBef>
                <a:spcPct val="0"/>
              </a:spcBef>
              <a:spcAft>
                <a:spcPct val="0"/>
              </a:spcAft>
              <a:defRPr/>
            </a:pPr>
            <a:r>
              <a:rPr lang="en-US" b="1">
                <a:solidFill>
                  <a:schemeClr val="bg2"/>
                </a:solidFill>
                <a:latin typeface="Segoe UI" panose="020B0502040204020203" pitchFamily="34" charset="0"/>
                <a:ea typeface="Segoe UI" panose="020B0502040204020203" pitchFamily="34" charset="0"/>
                <a:cs typeface="Segoe UI" panose="020B0502040204020203" pitchFamily="34" charset="0"/>
              </a:rPr>
              <a:t>Migrate</a:t>
            </a:r>
          </a:p>
        </p:txBody>
      </p:sp>
      <p:sp>
        <p:nvSpPr>
          <p:cNvPr id="48" name="TextBox 47">
            <a:extLst>
              <a:ext uri="{FF2B5EF4-FFF2-40B4-BE49-F238E27FC236}">
                <a16:creationId xmlns:a16="http://schemas.microsoft.com/office/drawing/2014/main" id="{1306EE6F-CA3E-40F9-B9F7-0C9E66F7BF5B}"/>
              </a:ext>
            </a:extLst>
          </p:cNvPr>
          <p:cNvSpPr txBox="1"/>
          <p:nvPr/>
        </p:nvSpPr>
        <p:spPr>
          <a:xfrm>
            <a:off x="4562474" y="4257987"/>
            <a:ext cx="3038206" cy="1772478"/>
          </a:xfrm>
          <a:prstGeom prst="rect">
            <a:avLst/>
          </a:prstGeom>
          <a:noFill/>
        </p:spPr>
        <p:txBody>
          <a:bodyPr wrap="square" lIns="186494" tIns="149196" rIns="186494" bIns="149196" rtlCol="0">
            <a:spAutoFit/>
          </a:bodyPr>
          <a:lstStyle/>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Effortless app, virtual machine, and workload migration to Azure</a:t>
            </a:r>
          </a:p>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Convert existing .NET applications to containers</a:t>
            </a:r>
          </a:p>
          <a:p>
            <a:pPr defTabSz="931326" fontAlgn="base">
              <a:lnSpc>
                <a:spcPct val="90000"/>
              </a:lnSpc>
              <a:spcBef>
                <a:spcPts val="612"/>
              </a:spcBef>
              <a:spcAft>
                <a:spcPts val="612"/>
              </a:spcAft>
              <a:buSzPct val="90000"/>
              <a:defRPr/>
            </a:pPr>
            <a:r>
              <a:rPr lang="en-US" sz="1400">
                <a:solidFill>
                  <a:srgbClr val="353535"/>
                </a:solidFill>
                <a:latin typeface="Segoe UI" panose="020B0502040204020203" pitchFamily="34" charset="0"/>
                <a:ea typeface="Segoe UI" panose="020B0502040204020203" pitchFamily="34" charset="0"/>
                <a:cs typeface="Segoe UI" panose="020B0502040204020203" pitchFamily="34" charset="0"/>
              </a:rPr>
              <a:t>Your choice of Azure database destination</a:t>
            </a:r>
          </a:p>
        </p:txBody>
      </p:sp>
      <p:grpSp>
        <p:nvGrpSpPr>
          <p:cNvPr id="4" name="Group 4">
            <a:extLst>
              <a:ext uri="{FF2B5EF4-FFF2-40B4-BE49-F238E27FC236}">
                <a16:creationId xmlns:a16="http://schemas.microsoft.com/office/drawing/2014/main" id="{321685F5-AE9F-4E22-BA2E-A47C8F0F9EC4}"/>
              </a:ext>
            </a:extLst>
          </p:cNvPr>
          <p:cNvGrpSpPr>
            <a:grpSpLocks noChangeAspect="1"/>
          </p:cNvGrpSpPr>
          <p:nvPr/>
        </p:nvGrpSpPr>
        <p:grpSpPr bwMode="auto">
          <a:xfrm>
            <a:off x="1141475" y="2161541"/>
            <a:ext cx="1063251" cy="596958"/>
            <a:chOff x="639" y="1391"/>
            <a:chExt cx="830" cy="466"/>
          </a:xfrm>
        </p:grpSpPr>
        <p:sp>
          <p:nvSpPr>
            <p:cNvPr id="6" name="AutoShape 3">
              <a:extLst>
                <a:ext uri="{FF2B5EF4-FFF2-40B4-BE49-F238E27FC236}">
                  <a16:creationId xmlns:a16="http://schemas.microsoft.com/office/drawing/2014/main" id="{B66A3AC1-B5E5-461E-B9A5-223E244DA4AE}"/>
                </a:ext>
              </a:extLst>
            </p:cNvPr>
            <p:cNvSpPr>
              <a:spLocks noChangeAspect="1" noChangeArrowheads="1" noTextEdit="1"/>
            </p:cNvSpPr>
            <p:nvPr/>
          </p:nvSpPr>
          <p:spPr bwMode="auto">
            <a:xfrm>
              <a:off x="639" y="1391"/>
              <a:ext cx="830" cy="4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6D981A87-4B2F-40B5-9886-1766640AEE36}"/>
                </a:ext>
              </a:extLst>
            </p:cNvPr>
            <p:cNvSpPr>
              <a:spLocks noEditPoints="1"/>
            </p:cNvSpPr>
            <p:nvPr/>
          </p:nvSpPr>
          <p:spPr bwMode="auto">
            <a:xfrm>
              <a:off x="650" y="1402"/>
              <a:ext cx="812" cy="445"/>
            </a:xfrm>
            <a:custGeom>
              <a:avLst/>
              <a:gdLst>
                <a:gd name="T0" fmla="*/ 54 w 232"/>
                <a:gd name="T1" fmla="*/ 47 h 126"/>
                <a:gd name="T2" fmla="*/ 28 w 232"/>
                <a:gd name="T3" fmla="*/ 72 h 126"/>
                <a:gd name="T4" fmla="*/ 32 w 232"/>
                <a:gd name="T5" fmla="*/ 77 h 126"/>
                <a:gd name="T6" fmla="*/ 37 w 232"/>
                <a:gd name="T7" fmla="*/ 72 h 126"/>
                <a:gd name="T8" fmla="*/ 54 w 232"/>
                <a:gd name="T9" fmla="*/ 56 h 126"/>
                <a:gd name="T10" fmla="*/ 58 w 232"/>
                <a:gd name="T11" fmla="*/ 51 h 126"/>
                <a:gd name="T12" fmla="*/ 54 w 232"/>
                <a:gd name="T13" fmla="*/ 47 h 126"/>
                <a:gd name="T14" fmla="*/ 178 w 232"/>
                <a:gd name="T15" fmla="*/ 47 h 126"/>
                <a:gd name="T16" fmla="*/ 152 w 232"/>
                <a:gd name="T17" fmla="*/ 72 h 126"/>
                <a:gd name="T18" fmla="*/ 157 w 232"/>
                <a:gd name="T19" fmla="*/ 77 h 126"/>
                <a:gd name="T20" fmla="*/ 161 w 232"/>
                <a:gd name="T21" fmla="*/ 72 h 126"/>
                <a:gd name="T22" fmla="*/ 178 w 232"/>
                <a:gd name="T23" fmla="*/ 56 h 126"/>
                <a:gd name="T24" fmla="*/ 182 w 232"/>
                <a:gd name="T25" fmla="*/ 51 h 126"/>
                <a:gd name="T26" fmla="*/ 178 w 232"/>
                <a:gd name="T27" fmla="*/ 47 h 126"/>
                <a:gd name="T28" fmla="*/ 213 w 232"/>
                <a:gd name="T29" fmla="*/ 31 h 126"/>
                <a:gd name="T30" fmla="*/ 213 w 232"/>
                <a:gd name="T31" fmla="*/ 31 h 126"/>
                <a:gd name="T32" fmla="*/ 213 w 232"/>
                <a:gd name="T33" fmla="*/ 31 h 126"/>
                <a:gd name="T34" fmla="*/ 211 w 232"/>
                <a:gd name="T35" fmla="*/ 30 h 126"/>
                <a:gd name="T36" fmla="*/ 185 w 232"/>
                <a:gd name="T37" fmla="*/ 9 h 126"/>
                <a:gd name="T38" fmla="*/ 159 w 232"/>
                <a:gd name="T39" fmla="*/ 0 h 126"/>
                <a:gd name="T40" fmla="*/ 129 w 232"/>
                <a:gd name="T41" fmla="*/ 13 h 126"/>
                <a:gd name="T42" fmla="*/ 116 w 232"/>
                <a:gd name="T43" fmla="*/ 9 h 126"/>
                <a:gd name="T44" fmla="*/ 102 w 232"/>
                <a:gd name="T45" fmla="*/ 13 h 126"/>
                <a:gd name="T46" fmla="*/ 72 w 232"/>
                <a:gd name="T47" fmla="*/ 0 h 126"/>
                <a:gd name="T48" fmla="*/ 47 w 232"/>
                <a:gd name="T49" fmla="*/ 9 h 126"/>
                <a:gd name="T50" fmla="*/ 47 w 232"/>
                <a:gd name="T51" fmla="*/ 9 h 126"/>
                <a:gd name="T52" fmla="*/ 21 w 232"/>
                <a:gd name="T53" fmla="*/ 30 h 126"/>
                <a:gd name="T54" fmla="*/ 19 w 232"/>
                <a:gd name="T55" fmla="*/ 31 h 126"/>
                <a:gd name="T56" fmla="*/ 18 w 232"/>
                <a:gd name="T57" fmla="*/ 31 h 126"/>
                <a:gd name="T58" fmla="*/ 18 w 232"/>
                <a:gd name="T59" fmla="*/ 31 h 126"/>
                <a:gd name="T60" fmla="*/ 0 w 232"/>
                <a:gd name="T61" fmla="*/ 72 h 126"/>
                <a:gd name="T62" fmla="*/ 54 w 232"/>
                <a:gd name="T63" fmla="*/ 126 h 126"/>
                <a:gd name="T64" fmla="*/ 103 w 232"/>
                <a:gd name="T65" fmla="*/ 94 h 126"/>
                <a:gd name="T66" fmla="*/ 116 w 232"/>
                <a:gd name="T67" fmla="*/ 98 h 126"/>
                <a:gd name="T68" fmla="*/ 129 w 232"/>
                <a:gd name="T69" fmla="*/ 94 h 126"/>
                <a:gd name="T70" fmla="*/ 178 w 232"/>
                <a:gd name="T71" fmla="*/ 126 h 126"/>
                <a:gd name="T72" fmla="*/ 232 w 232"/>
                <a:gd name="T73" fmla="*/ 72 h 126"/>
                <a:gd name="T74" fmla="*/ 213 w 232"/>
                <a:gd name="T75" fmla="*/ 31 h 126"/>
                <a:gd name="T76" fmla="*/ 54 w 232"/>
                <a:gd name="T77" fmla="*/ 107 h 126"/>
                <a:gd name="T78" fmla="*/ 18 w 232"/>
                <a:gd name="T79" fmla="*/ 72 h 126"/>
                <a:gd name="T80" fmla="*/ 54 w 232"/>
                <a:gd name="T81" fmla="*/ 37 h 126"/>
                <a:gd name="T82" fmla="*/ 89 w 232"/>
                <a:gd name="T83" fmla="*/ 72 h 126"/>
                <a:gd name="T84" fmla="*/ 54 w 232"/>
                <a:gd name="T85" fmla="*/ 107 h 126"/>
                <a:gd name="T86" fmla="*/ 116 w 232"/>
                <a:gd name="T87" fmla="*/ 82 h 126"/>
                <a:gd name="T88" fmla="*/ 106 w 232"/>
                <a:gd name="T89" fmla="*/ 72 h 126"/>
                <a:gd name="T90" fmla="*/ 116 w 232"/>
                <a:gd name="T91" fmla="*/ 63 h 126"/>
                <a:gd name="T92" fmla="*/ 125 w 232"/>
                <a:gd name="T93" fmla="*/ 72 h 126"/>
                <a:gd name="T94" fmla="*/ 116 w 232"/>
                <a:gd name="T95" fmla="*/ 82 h 126"/>
                <a:gd name="T96" fmla="*/ 178 w 232"/>
                <a:gd name="T97" fmla="*/ 107 h 126"/>
                <a:gd name="T98" fmla="*/ 143 w 232"/>
                <a:gd name="T99" fmla="*/ 72 h 126"/>
                <a:gd name="T100" fmla="*/ 178 w 232"/>
                <a:gd name="T101" fmla="*/ 37 h 126"/>
                <a:gd name="T102" fmla="*/ 213 w 232"/>
                <a:gd name="T103" fmla="*/ 72 h 126"/>
                <a:gd name="T104" fmla="*/ 178 w 232"/>
                <a:gd name="T105" fmla="*/ 10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2" h="126">
                  <a:moveTo>
                    <a:pt x="54" y="47"/>
                  </a:moveTo>
                  <a:cubicBezTo>
                    <a:pt x="39" y="47"/>
                    <a:pt x="28" y="58"/>
                    <a:pt x="28" y="72"/>
                  </a:cubicBezTo>
                  <a:cubicBezTo>
                    <a:pt x="28" y="75"/>
                    <a:pt x="30" y="77"/>
                    <a:pt x="32" y="77"/>
                  </a:cubicBezTo>
                  <a:cubicBezTo>
                    <a:pt x="35" y="77"/>
                    <a:pt x="37" y="75"/>
                    <a:pt x="37" y="72"/>
                  </a:cubicBezTo>
                  <a:cubicBezTo>
                    <a:pt x="37" y="63"/>
                    <a:pt x="44" y="56"/>
                    <a:pt x="54" y="56"/>
                  </a:cubicBezTo>
                  <a:cubicBezTo>
                    <a:pt x="56" y="56"/>
                    <a:pt x="58" y="54"/>
                    <a:pt x="58" y="51"/>
                  </a:cubicBezTo>
                  <a:cubicBezTo>
                    <a:pt x="58" y="49"/>
                    <a:pt x="56" y="47"/>
                    <a:pt x="54" y="47"/>
                  </a:cubicBezTo>
                  <a:close/>
                  <a:moveTo>
                    <a:pt x="178" y="47"/>
                  </a:moveTo>
                  <a:cubicBezTo>
                    <a:pt x="164" y="47"/>
                    <a:pt x="152" y="58"/>
                    <a:pt x="152" y="72"/>
                  </a:cubicBezTo>
                  <a:cubicBezTo>
                    <a:pt x="152" y="75"/>
                    <a:pt x="154" y="77"/>
                    <a:pt x="157" y="77"/>
                  </a:cubicBezTo>
                  <a:cubicBezTo>
                    <a:pt x="159" y="77"/>
                    <a:pt x="161" y="75"/>
                    <a:pt x="161" y="72"/>
                  </a:cubicBezTo>
                  <a:cubicBezTo>
                    <a:pt x="161" y="63"/>
                    <a:pt x="169" y="56"/>
                    <a:pt x="178" y="56"/>
                  </a:cubicBezTo>
                  <a:cubicBezTo>
                    <a:pt x="180" y="56"/>
                    <a:pt x="182" y="54"/>
                    <a:pt x="182" y="51"/>
                  </a:cubicBezTo>
                  <a:cubicBezTo>
                    <a:pt x="182" y="49"/>
                    <a:pt x="180" y="47"/>
                    <a:pt x="178" y="47"/>
                  </a:cubicBezTo>
                  <a:close/>
                  <a:moveTo>
                    <a:pt x="213" y="31"/>
                  </a:moveTo>
                  <a:cubicBezTo>
                    <a:pt x="213" y="31"/>
                    <a:pt x="213" y="31"/>
                    <a:pt x="213" y="31"/>
                  </a:cubicBezTo>
                  <a:cubicBezTo>
                    <a:pt x="213" y="31"/>
                    <a:pt x="213" y="31"/>
                    <a:pt x="213" y="31"/>
                  </a:cubicBezTo>
                  <a:cubicBezTo>
                    <a:pt x="212" y="31"/>
                    <a:pt x="211" y="30"/>
                    <a:pt x="211" y="30"/>
                  </a:cubicBezTo>
                  <a:cubicBezTo>
                    <a:pt x="185" y="9"/>
                    <a:pt x="185" y="9"/>
                    <a:pt x="185" y="9"/>
                  </a:cubicBezTo>
                  <a:cubicBezTo>
                    <a:pt x="178" y="3"/>
                    <a:pt x="169" y="0"/>
                    <a:pt x="159" y="0"/>
                  </a:cubicBezTo>
                  <a:cubicBezTo>
                    <a:pt x="147" y="0"/>
                    <a:pt x="137" y="5"/>
                    <a:pt x="129" y="13"/>
                  </a:cubicBezTo>
                  <a:cubicBezTo>
                    <a:pt x="125" y="10"/>
                    <a:pt x="121" y="9"/>
                    <a:pt x="116" y="9"/>
                  </a:cubicBezTo>
                  <a:cubicBezTo>
                    <a:pt x="111" y="9"/>
                    <a:pt x="106" y="10"/>
                    <a:pt x="102" y="13"/>
                  </a:cubicBezTo>
                  <a:cubicBezTo>
                    <a:pt x="95" y="5"/>
                    <a:pt x="84" y="0"/>
                    <a:pt x="72" y="0"/>
                  </a:cubicBezTo>
                  <a:cubicBezTo>
                    <a:pt x="62" y="0"/>
                    <a:pt x="54" y="3"/>
                    <a:pt x="47" y="9"/>
                  </a:cubicBezTo>
                  <a:cubicBezTo>
                    <a:pt x="47" y="9"/>
                    <a:pt x="47" y="9"/>
                    <a:pt x="47" y="9"/>
                  </a:cubicBezTo>
                  <a:cubicBezTo>
                    <a:pt x="21" y="30"/>
                    <a:pt x="21" y="30"/>
                    <a:pt x="21" y="30"/>
                  </a:cubicBezTo>
                  <a:cubicBezTo>
                    <a:pt x="20" y="30"/>
                    <a:pt x="19" y="31"/>
                    <a:pt x="19" y="31"/>
                  </a:cubicBezTo>
                  <a:cubicBezTo>
                    <a:pt x="18" y="31"/>
                    <a:pt x="18" y="31"/>
                    <a:pt x="18" y="31"/>
                  </a:cubicBezTo>
                  <a:cubicBezTo>
                    <a:pt x="18" y="31"/>
                    <a:pt x="18" y="31"/>
                    <a:pt x="18" y="31"/>
                  </a:cubicBezTo>
                  <a:cubicBezTo>
                    <a:pt x="7" y="41"/>
                    <a:pt x="0" y="56"/>
                    <a:pt x="0" y="72"/>
                  </a:cubicBezTo>
                  <a:cubicBezTo>
                    <a:pt x="0" y="102"/>
                    <a:pt x="24" y="126"/>
                    <a:pt x="54" y="126"/>
                  </a:cubicBezTo>
                  <a:cubicBezTo>
                    <a:pt x="75" y="126"/>
                    <a:pt x="94" y="113"/>
                    <a:pt x="103" y="94"/>
                  </a:cubicBezTo>
                  <a:cubicBezTo>
                    <a:pt x="106" y="97"/>
                    <a:pt x="111" y="98"/>
                    <a:pt x="116" y="98"/>
                  </a:cubicBezTo>
                  <a:cubicBezTo>
                    <a:pt x="120" y="98"/>
                    <a:pt x="125" y="97"/>
                    <a:pt x="129" y="94"/>
                  </a:cubicBezTo>
                  <a:cubicBezTo>
                    <a:pt x="137" y="113"/>
                    <a:pt x="156" y="126"/>
                    <a:pt x="178" y="126"/>
                  </a:cubicBezTo>
                  <a:cubicBezTo>
                    <a:pt x="207" y="126"/>
                    <a:pt x="232" y="102"/>
                    <a:pt x="232" y="72"/>
                  </a:cubicBezTo>
                  <a:cubicBezTo>
                    <a:pt x="232" y="56"/>
                    <a:pt x="224" y="41"/>
                    <a:pt x="213" y="31"/>
                  </a:cubicBezTo>
                  <a:close/>
                  <a:moveTo>
                    <a:pt x="54" y="107"/>
                  </a:moveTo>
                  <a:cubicBezTo>
                    <a:pt x="34" y="107"/>
                    <a:pt x="18" y="92"/>
                    <a:pt x="18" y="72"/>
                  </a:cubicBezTo>
                  <a:cubicBezTo>
                    <a:pt x="18" y="53"/>
                    <a:pt x="34" y="37"/>
                    <a:pt x="54" y="37"/>
                  </a:cubicBezTo>
                  <a:cubicBezTo>
                    <a:pt x="73" y="37"/>
                    <a:pt x="89" y="53"/>
                    <a:pt x="89" y="72"/>
                  </a:cubicBezTo>
                  <a:cubicBezTo>
                    <a:pt x="89" y="92"/>
                    <a:pt x="73" y="107"/>
                    <a:pt x="54" y="107"/>
                  </a:cubicBezTo>
                  <a:close/>
                  <a:moveTo>
                    <a:pt x="116" y="82"/>
                  </a:moveTo>
                  <a:cubicBezTo>
                    <a:pt x="110" y="82"/>
                    <a:pt x="106" y="77"/>
                    <a:pt x="106" y="72"/>
                  </a:cubicBezTo>
                  <a:cubicBezTo>
                    <a:pt x="106" y="67"/>
                    <a:pt x="110" y="63"/>
                    <a:pt x="116" y="63"/>
                  </a:cubicBezTo>
                  <a:cubicBezTo>
                    <a:pt x="121" y="63"/>
                    <a:pt x="125" y="67"/>
                    <a:pt x="125" y="72"/>
                  </a:cubicBezTo>
                  <a:cubicBezTo>
                    <a:pt x="125" y="77"/>
                    <a:pt x="121" y="82"/>
                    <a:pt x="116" y="82"/>
                  </a:cubicBezTo>
                  <a:close/>
                  <a:moveTo>
                    <a:pt x="178" y="107"/>
                  </a:moveTo>
                  <a:cubicBezTo>
                    <a:pt x="158" y="107"/>
                    <a:pt x="143" y="92"/>
                    <a:pt x="143" y="72"/>
                  </a:cubicBezTo>
                  <a:cubicBezTo>
                    <a:pt x="143" y="53"/>
                    <a:pt x="158" y="37"/>
                    <a:pt x="178" y="37"/>
                  </a:cubicBezTo>
                  <a:cubicBezTo>
                    <a:pt x="197" y="37"/>
                    <a:pt x="213" y="53"/>
                    <a:pt x="213" y="72"/>
                  </a:cubicBezTo>
                  <a:cubicBezTo>
                    <a:pt x="213" y="92"/>
                    <a:pt x="197" y="107"/>
                    <a:pt x="178" y="107"/>
                  </a:cubicBezTo>
                  <a:close/>
                </a:path>
              </a:pathLst>
            </a:custGeom>
            <a:noFill/>
            <a:ln w="222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a16="http://schemas.microsoft.com/office/drawing/2014/main" id="{B4FC1A4E-EB59-4B8E-A9A3-08663D5BF7C1}"/>
              </a:ext>
            </a:extLst>
          </p:cNvPr>
          <p:cNvGrpSpPr>
            <a:grpSpLocks noChangeAspect="1"/>
          </p:cNvGrpSpPr>
          <p:nvPr/>
        </p:nvGrpSpPr>
        <p:grpSpPr bwMode="auto">
          <a:xfrm>
            <a:off x="5506790" y="2170449"/>
            <a:ext cx="1149577" cy="583497"/>
            <a:chOff x="3301" y="1358"/>
            <a:chExt cx="1056" cy="536"/>
          </a:xfrm>
        </p:grpSpPr>
        <p:sp>
          <p:nvSpPr>
            <p:cNvPr id="11" name="Freeform 9">
              <a:extLst>
                <a:ext uri="{FF2B5EF4-FFF2-40B4-BE49-F238E27FC236}">
                  <a16:creationId xmlns:a16="http://schemas.microsoft.com/office/drawing/2014/main" id="{0B3D22A1-2AAF-4C13-B79A-B4B9AB05D3E7}"/>
                </a:ext>
              </a:extLst>
            </p:cNvPr>
            <p:cNvSpPr>
              <a:spLocks/>
            </p:cNvSpPr>
            <p:nvPr/>
          </p:nvSpPr>
          <p:spPr bwMode="auto">
            <a:xfrm>
              <a:off x="3301" y="1358"/>
              <a:ext cx="1056" cy="536"/>
            </a:xfrm>
            <a:custGeom>
              <a:avLst/>
              <a:gdLst>
                <a:gd name="T0" fmla="*/ 279 w 321"/>
                <a:gd name="T1" fmla="*/ 77 h 162"/>
                <a:gd name="T2" fmla="*/ 265 w 321"/>
                <a:gd name="T3" fmla="*/ 79 h 162"/>
                <a:gd name="T4" fmla="*/ 266 w 321"/>
                <a:gd name="T5" fmla="*/ 68 h 162"/>
                <a:gd name="T6" fmla="*/ 190 w 321"/>
                <a:gd name="T7" fmla="*/ 0 h 162"/>
                <a:gd name="T8" fmla="*/ 126 w 321"/>
                <a:gd name="T9" fmla="*/ 32 h 162"/>
                <a:gd name="T10" fmla="*/ 98 w 321"/>
                <a:gd name="T11" fmla="*/ 31 h 162"/>
                <a:gd name="T12" fmla="*/ 48 w 321"/>
                <a:gd name="T13" fmla="*/ 78 h 162"/>
                <a:gd name="T14" fmla="*/ 42 w 321"/>
                <a:gd name="T15" fmla="*/ 77 h 162"/>
                <a:gd name="T16" fmla="*/ 0 w 321"/>
                <a:gd name="T17" fmla="*/ 120 h 162"/>
                <a:gd name="T18" fmla="*/ 41 w 321"/>
                <a:gd name="T19" fmla="*/ 162 h 162"/>
                <a:gd name="T20" fmla="*/ 41 w 321"/>
                <a:gd name="T21" fmla="*/ 162 h 162"/>
                <a:gd name="T22" fmla="*/ 282 w 321"/>
                <a:gd name="T23" fmla="*/ 162 h 162"/>
                <a:gd name="T24" fmla="*/ 282 w 321"/>
                <a:gd name="T25" fmla="*/ 162 h 162"/>
                <a:gd name="T26" fmla="*/ 321 w 321"/>
                <a:gd name="T27" fmla="*/ 120 h 162"/>
                <a:gd name="T28" fmla="*/ 279 w 321"/>
                <a:gd name="T29" fmla="*/ 7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162">
                  <a:moveTo>
                    <a:pt x="279" y="77"/>
                  </a:moveTo>
                  <a:cubicBezTo>
                    <a:pt x="274" y="77"/>
                    <a:pt x="269" y="78"/>
                    <a:pt x="265" y="79"/>
                  </a:cubicBezTo>
                  <a:cubicBezTo>
                    <a:pt x="266" y="76"/>
                    <a:pt x="266" y="72"/>
                    <a:pt x="266" y="68"/>
                  </a:cubicBezTo>
                  <a:cubicBezTo>
                    <a:pt x="266" y="30"/>
                    <a:pt x="232" y="0"/>
                    <a:pt x="190" y="0"/>
                  </a:cubicBezTo>
                  <a:cubicBezTo>
                    <a:pt x="163" y="0"/>
                    <a:pt x="139" y="13"/>
                    <a:pt x="126" y="32"/>
                  </a:cubicBezTo>
                  <a:cubicBezTo>
                    <a:pt x="117" y="30"/>
                    <a:pt x="108" y="29"/>
                    <a:pt x="98" y="31"/>
                  </a:cubicBezTo>
                  <a:cubicBezTo>
                    <a:pt x="68" y="35"/>
                    <a:pt x="46" y="56"/>
                    <a:pt x="48" y="78"/>
                  </a:cubicBezTo>
                  <a:cubicBezTo>
                    <a:pt x="46" y="77"/>
                    <a:pt x="44" y="77"/>
                    <a:pt x="42" y="77"/>
                  </a:cubicBezTo>
                  <a:cubicBezTo>
                    <a:pt x="19" y="77"/>
                    <a:pt x="0" y="96"/>
                    <a:pt x="0" y="120"/>
                  </a:cubicBezTo>
                  <a:cubicBezTo>
                    <a:pt x="0" y="143"/>
                    <a:pt x="18" y="161"/>
                    <a:pt x="41" y="162"/>
                  </a:cubicBezTo>
                  <a:cubicBezTo>
                    <a:pt x="41" y="162"/>
                    <a:pt x="41" y="162"/>
                    <a:pt x="41" y="162"/>
                  </a:cubicBezTo>
                  <a:cubicBezTo>
                    <a:pt x="282" y="162"/>
                    <a:pt x="282" y="162"/>
                    <a:pt x="282" y="162"/>
                  </a:cubicBezTo>
                  <a:cubicBezTo>
                    <a:pt x="282" y="162"/>
                    <a:pt x="282" y="162"/>
                    <a:pt x="282" y="162"/>
                  </a:cubicBezTo>
                  <a:cubicBezTo>
                    <a:pt x="304" y="160"/>
                    <a:pt x="321" y="142"/>
                    <a:pt x="321" y="120"/>
                  </a:cubicBezTo>
                  <a:cubicBezTo>
                    <a:pt x="321" y="96"/>
                    <a:pt x="302" y="77"/>
                    <a:pt x="279" y="77"/>
                  </a:cubicBez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52DE1E76-DBF1-485C-BC4B-D5F7C10635C3}"/>
                </a:ext>
              </a:extLst>
            </p:cNvPr>
            <p:cNvSpPr>
              <a:spLocks noEditPoints="1"/>
            </p:cNvSpPr>
            <p:nvPr/>
          </p:nvSpPr>
          <p:spPr bwMode="auto">
            <a:xfrm>
              <a:off x="3659" y="1496"/>
              <a:ext cx="339" cy="341"/>
            </a:xfrm>
            <a:custGeom>
              <a:avLst/>
              <a:gdLst>
                <a:gd name="T0" fmla="*/ 250 w 339"/>
                <a:gd name="T1" fmla="*/ 73 h 341"/>
                <a:gd name="T2" fmla="*/ 175 w 339"/>
                <a:gd name="T3" fmla="*/ 0 h 341"/>
                <a:gd name="T4" fmla="*/ 237 w 339"/>
                <a:gd name="T5" fmla="*/ 0 h 341"/>
                <a:gd name="T6" fmla="*/ 339 w 339"/>
                <a:gd name="T7" fmla="*/ 96 h 341"/>
                <a:gd name="T8" fmla="*/ 237 w 339"/>
                <a:gd name="T9" fmla="*/ 192 h 341"/>
                <a:gd name="T10" fmla="*/ 175 w 339"/>
                <a:gd name="T11" fmla="*/ 192 h 341"/>
                <a:gd name="T12" fmla="*/ 250 w 339"/>
                <a:gd name="T13" fmla="*/ 123 h 341"/>
                <a:gd name="T14" fmla="*/ 79 w 339"/>
                <a:gd name="T15" fmla="*/ 123 h 341"/>
                <a:gd name="T16" fmla="*/ 79 w 339"/>
                <a:gd name="T17" fmla="*/ 73 h 341"/>
                <a:gd name="T18" fmla="*/ 250 w 339"/>
                <a:gd name="T19" fmla="*/ 73 h 341"/>
                <a:gd name="T20" fmla="*/ 257 w 339"/>
                <a:gd name="T21" fmla="*/ 272 h 341"/>
                <a:gd name="T22" fmla="*/ 257 w 339"/>
                <a:gd name="T23" fmla="*/ 222 h 341"/>
                <a:gd name="T24" fmla="*/ 86 w 339"/>
                <a:gd name="T25" fmla="*/ 222 h 341"/>
                <a:gd name="T26" fmla="*/ 162 w 339"/>
                <a:gd name="T27" fmla="*/ 149 h 341"/>
                <a:gd name="T28" fmla="*/ 99 w 339"/>
                <a:gd name="T29" fmla="*/ 149 h 341"/>
                <a:gd name="T30" fmla="*/ 0 w 339"/>
                <a:gd name="T31" fmla="*/ 245 h 341"/>
                <a:gd name="T32" fmla="*/ 99 w 339"/>
                <a:gd name="T33" fmla="*/ 341 h 341"/>
                <a:gd name="T34" fmla="*/ 162 w 339"/>
                <a:gd name="T35" fmla="*/ 341 h 341"/>
                <a:gd name="T36" fmla="*/ 86 w 339"/>
                <a:gd name="T37" fmla="*/ 272 h 341"/>
                <a:gd name="T38" fmla="*/ 257 w 339"/>
                <a:gd name="T39" fmla="*/ 27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341">
                  <a:moveTo>
                    <a:pt x="250" y="73"/>
                  </a:moveTo>
                  <a:lnTo>
                    <a:pt x="175" y="0"/>
                  </a:lnTo>
                  <a:lnTo>
                    <a:pt x="237" y="0"/>
                  </a:lnTo>
                  <a:lnTo>
                    <a:pt x="339" y="96"/>
                  </a:lnTo>
                  <a:lnTo>
                    <a:pt x="237" y="192"/>
                  </a:lnTo>
                  <a:lnTo>
                    <a:pt x="175" y="192"/>
                  </a:lnTo>
                  <a:lnTo>
                    <a:pt x="250" y="123"/>
                  </a:lnTo>
                  <a:lnTo>
                    <a:pt x="79" y="123"/>
                  </a:lnTo>
                  <a:lnTo>
                    <a:pt x="79" y="73"/>
                  </a:lnTo>
                  <a:lnTo>
                    <a:pt x="250" y="73"/>
                  </a:lnTo>
                  <a:close/>
                  <a:moveTo>
                    <a:pt x="257" y="272"/>
                  </a:moveTo>
                  <a:lnTo>
                    <a:pt x="257" y="222"/>
                  </a:lnTo>
                  <a:lnTo>
                    <a:pt x="86" y="222"/>
                  </a:lnTo>
                  <a:lnTo>
                    <a:pt x="162" y="149"/>
                  </a:lnTo>
                  <a:lnTo>
                    <a:pt x="99" y="149"/>
                  </a:lnTo>
                  <a:lnTo>
                    <a:pt x="0" y="245"/>
                  </a:lnTo>
                  <a:lnTo>
                    <a:pt x="99" y="341"/>
                  </a:lnTo>
                  <a:lnTo>
                    <a:pt x="162" y="341"/>
                  </a:lnTo>
                  <a:lnTo>
                    <a:pt x="86" y="272"/>
                  </a:lnTo>
                  <a:lnTo>
                    <a:pt x="257" y="272"/>
                  </a:ln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3">
            <a:extLst>
              <a:ext uri="{FF2B5EF4-FFF2-40B4-BE49-F238E27FC236}">
                <a16:creationId xmlns:a16="http://schemas.microsoft.com/office/drawing/2014/main" id="{DFAAB120-1E09-4BDA-AF12-C0F561D04511}"/>
              </a:ext>
            </a:extLst>
          </p:cNvPr>
          <p:cNvGrpSpPr>
            <a:grpSpLocks noChangeAspect="1"/>
          </p:cNvGrpSpPr>
          <p:nvPr/>
        </p:nvGrpSpPr>
        <p:grpSpPr bwMode="auto">
          <a:xfrm>
            <a:off x="10127245" y="2187819"/>
            <a:ext cx="1149531" cy="583474"/>
            <a:chOff x="6214" y="1358"/>
            <a:chExt cx="1056" cy="536"/>
          </a:xfrm>
        </p:grpSpPr>
        <p:sp>
          <p:nvSpPr>
            <p:cNvPr id="15" name="Freeform 14">
              <a:extLst>
                <a:ext uri="{FF2B5EF4-FFF2-40B4-BE49-F238E27FC236}">
                  <a16:creationId xmlns:a16="http://schemas.microsoft.com/office/drawing/2014/main" id="{136401DC-1A77-487C-A98C-A1FBD1779EDC}"/>
                </a:ext>
              </a:extLst>
            </p:cNvPr>
            <p:cNvSpPr>
              <a:spLocks/>
            </p:cNvSpPr>
            <p:nvPr/>
          </p:nvSpPr>
          <p:spPr bwMode="auto">
            <a:xfrm>
              <a:off x="6214" y="1358"/>
              <a:ext cx="1056" cy="536"/>
            </a:xfrm>
            <a:custGeom>
              <a:avLst/>
              <a:gdLst>
                <a:gd name="T0" fmla="*/ 279 w 321"/>
                <a:gd name="T1" fmla="*/ 77 h 162"/>
                <a:gd name="T2" fmla="*/ 265 w 321"/>
                <a:gd name="T3" fmla="*/ 79 h 162"/>
                <a:gd name="T4" fmla="*/ 266 w 321"/>
                <a:gd name="T5" fmla="*/ 68 h 162"/>
                <a:gd name="T6" fmla="*/ 190 w 321"/>
                <a:gd name="T7" fmla="*/ 0 h 162"/>
                <a:gd name="T8" fmla="*/ 126 w 321"/>
                <a:gd name="T9" fmla="*/ 32 h 162"/>
                <a:gd name="T10" fmla="*/ 98 w 321"/>
                <a:gd name="T11" fmla="*/ 31 h 162"/>
                <a:gd name="T12" fmla="*/ 48 w 321"/>
                <a:gd name="T13" fmla="*/ 78 h 162"/>
                <a:gd name="T14" fmla="*/ 42 w 321"/>
                <a:gd name="T15" fmla="*/ 77 h 162"/>
                <a:gd name="T16" fmla="*/ 0 w 321"/>
                <a:gd name="T17" fmla="*/ 119 h 162"/>
                <a:gd name="T18" fmla="*/ 41 w 321"/>
                <a:gd name="T19" fmla="*/ 162 h 162"/>
                <a:gd name="T20" fmla="*/ 41 w 321"/>
                <a:gd name="T21" fmla="*/ 162 h 162"/>
                <a:gd name="T22" fmla="*/ 282 w 321"/>
                <a:gd name="T23" fmla="*/ 162 h 162"/>
                <a:gd name="T24" fmla="*/ 282 w 321"/>
                <a:gd name="T25" fmla="*/ 162 h 162"/>
                <a:gd name="T26" fmla="*/ 321 w 321"/>
                <a:gd name="T27" fmla="*/ 119 h 162"/>
                <a:gd name="T28" fmla="*/ 279 w 321"/>
                <a:gd name="T29" fmla="*/ 7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162">
                  <a:moveTo>
                    <a:pt x="279" y="77"/>
                  </a:moveTo>
                  <a:cubicBezTo>
                    <a:pt x="274" y="77"/>
                    <a:pt x="269" y="78"/>
                    <a:pt x="265" y="79"/>
                  </a:cubicBezTo>
                  <a:cubicBezTo>
                    <a:pt x="266" y="76"/>
                    <a:pt x="266" y="72"/>
                    <a:pt x="266" y="68"/>
                  </a:cubicBezTo>
                  <a:cubicBezTo>
                    <a:pt x="266" y="30"/>
                    <a:pt x="232" y="0"/>
                    <a:pt x="190" y="0"/>
                  </a:cubicBezTo>
                  <a:cubicBezTo>
                    <a:pt x="163" y="0"/>
                    <a:pt x="139" y="13"/>
                    <a:pt x="126" y="32"/>
                  </a:cubicBezTo>
                  <a:cubicBezTo>
                    <a:pt x="117" y="30"/>
                    <a:pt x="108" y="29"/>
                    <a:pt x="98" y="31"/>
                  </a:cubicBezTo>
                  <a:cubicBezTo>
                    <a:pt x="68" y="35"/>
                    <a:pt x="46" y="56"/>
                    <a:pt x="48" y="78"/>
                  </a:cubicBezTo>
                  <a:cubicBezTo>
                    <a:pt x="46" y="77"/>
                    <a:pt x="44" y="77"/>
                    <a:pt x="42" y="77"/>
                  </a:cubicBezTo>
                  <a:cubicBezTo>
                    <a:pt x="19" y="77"/>
                    <a:pt x="0" y="96"/>
                    <a:pt x="0" y="119"/>
                  </a:cubicBezTo>
                  <a:cubicBezTo>
                    <a:pt x="0" y="143"/>
                    <a:pt x="18" y="161"/>
                    <a:pt x="41" y="162"/>
                  </a:cubicBezTo>
                  <a:cubicBezTo>
                    <a:pt x="41" y="162"/>
                    <a:pt x="41" y="162"/>
                    <a:pt x="41" y="162"/>
                  </a:cubicBezTo>
                  <a:cubicBezTo>
                    <a:pt x="282" y="162"/>
                    <a:pt x="282" y="162"/>
                    <a:pt x="282" y="162"/>
                  </a:cubicBezTo>
                  <a:cubicBezTo>
                    <a:pt x="282" y="162"/>
                    <a:pt x="282" y="162"/>
                    <a:pt x="282" y="162"/>
                  </a:cubicBezTo>
                  <a:cubicBezTo>
                    <a:pt x="304" y="160"/>
                    <a:pt x="321" y="142"/>
                    <a:pt x="321" y="119"/>
                  </a:cubicBezTo>
                  <a:cubicBezTo>
                    <a:pt x="321" y="96"/>
                    <a:pt x="302" y="77"/>
                    <a:pt x="279" y="77"/>
                  </a:cubicBez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15">
              <a:extLst>
                <a:ext uri="{FF2B5EF4-FFF2-40B4-BE49-F238E27FC236}">
                  <a16:creationId xmlns:a16="http://schemas.microsoft.com/office/drawing/2014/main" id="{A9F6013C-E5AF-41BF-8496-B343C7BC6BBC}"/>
                </a:ext>
              </a:extLst>
            </p:cNvPr>
            <p:cNvSpPr>
              <a:spLocks noEditPoints="1"/>
            </p:cNvSpPr>
            <p:nvPr/>
          </p:nvSpPr>
          <p:spPr bwMode="auto">
            <a:xfrm>
              <a:off x="6536" y="1516"/>
              <a:ext cx="319" cy="325"/>
            </a:xfrm>
            <a:custGeom>
              <a:avLst/>
              <a:gdLst>
                <a:gd name="T0" fmla="*/ 95 w 97"/>
                <a:gd name="T1" fmla="*/ 38 h 98"/>
                <a:gd name="T2" fmla="*/ 79 w 97"/>
                <a:gd name="T3" fmla="*/ 35 h 98"/>
                <a:gd name="T4" fmla="*/ 84 w 97"/>
                <a:gd name="T5" fmla="*/ 20 h 98"/>
                <a:gd name="T6" fmla="*/ 76 w 97"/>
                <a:gd name="T7" fmla="*/ 11 h 98"/>
                <a:gd name="T8" fmla="*/ 62 w 97"/>
                <a:gd name="T9" fmla="*/ 19 h 98"/>
                <a:gd name="T10" fmla="*/ 55 w 97"/>
                <a:gd name="T11" fmla="*/ 2 h 98"/>
                <a:gd name="T12" fmla="*/ 44 w 97"/>
                <a:gd name="T13" fmla="*/ 0 h 98"/>
                <a:gd name="T14" fmla="*/ 38 w 97"/>
                <a:gd name="T15" fmla="*/ 18 h 98"/>
                <a:gd name="T16" fmla="*/ 24 w 97"/>
                <a:gd name="T17" fmla="*/ 11 h 98"/>
                <a:gd name="T18" fmla="*/ 14 w 97"/>
                <a:gd name="T19" fmla="*/ 17 h 98"/>
                <a:gd name="T20" fmla="*/ 19 w 97"/>
                <a:gd name="T21" fmla="*/ 32 h 98"/>
                <a:gd name="T22" fmla="*/ 4 w 97"/>
                <a:gd name="T23" fmla="*/ 36 h 98"/>
                <a:gd name="T24" fmla="*/ 0 w 97"/>
                <a:gd name="T25" fmla="*/ 47 h 98"/>
                <a:gd name="T26" fmla="*/ 14 w 97"/>
                <a:gd name="T27" fmla="*/ 55 h 98"/>
                <a:gd name="T28" fmla="*/ 4 w 97"/>
                <a:gd name="T29" fmla="*/ 68 h 98"/>
                <a:gd name="T30" fmla="*/ 9 w 97"/>
                <a:gd name="T31" fmla="*/ 79 h 98"/>
                <a:gd name="T32" fmla="*/ 25 w 97"/>
                <a:gd name="T33" fmla="*/ 76 h 98"/>
                <a:gd name="T34" fmla="*/ 26 w 97"/>
                <a:gd name="T35" fmla="*/ 92 h 98"/>
                <a:gd name="T36" fmla="*/ 36 w 97"/>
                <a:gd name="T37" fmla="*/ 98 h 98"/>
                <a:gd name="T38" fmla="*/ 46 w 97"/>
                <a:gd name="T39" fmla="*/ 85 h 98"/>
                <a:gd name="T40" fmla="*/ 50 w 97"/>
                <a:gd name="T41" fmla="*/ 85 h 98"/>
                <a:gd name="T42" fmla="*/ 61 w 97"/>
                <a:gd name="T43" fmla="*/ 98 h 98"/>
                <a:gd name="T44" fmla="*/ 71 w 97"/>
                <a:gd name="T45" fmla="*/ 92 h 98"/>
                <a:gd name="T46" fmla="*/ 72 w 97"/>
                <a:gd name="T47" fmla="*/ 76 h 98"/>
                <a:gd name="T48" fmla="*/ 88 w 97"/>
                <a:gd name="T49" fmla="*/ 79 h 98"/>
                <a:gd name="T50" fmla="*/ 92 w 97"/>
                <a:gd name="T51" fmla="*/ 68 h 98"/>
                <a:gd name="T52" fmla="*/ 83 w 97"/>
                <a:gd name="T53" fmla="*/ 55 h 98"/>
                <a:gd name="T54" fmla="*/ 97 w 97"/>
                <a:gd name="T55" fmla="*/ 47 h 98"/>
                <a:gd name="T56" fmla="*/ 62 w 97"/>
                <a:gd name="T57" fmla="*/ 64 h 98"/>
                <a:gd name="T58" fmla="*/ 35 w 97"/>
                <a:gd name="T59" fmla="*/ 64 h 98"/>
                <a:gd name="T60" fmla="*/ 35 w 97"/>
                <a:gd name="T61" fmla="*/ 37 h 98"/>
                <a:gd name="T62" fmla="*/ 62 w 97"/>
                <a:gd name="T63"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 h="98">
                  <a:moveTo>
                    <a:pt x="97" y="47"/>
                  </a:moveTo>
                  <a:cubicBezTo>
                    <a:pt x="95" y="38"/>
                    <a:pt x="95" y="38"/>
                    <a:pt x="95" y="38"/>
                  </a:cubicBezTo>
                  <a:cubicBezTo>
                    <a:pt x="95" y="37"/>
                    <a:pt x="94" y="36"/>
                    <a:pt x="93" y="36"/>
                  </a:cubicBezTo>
                  <a:cubicBezTo>
                    <a:pt x="79" y="35"/>
                    <a:pt x="79" y="35"/>
                    <a:pt x="79" y="35"/>
                  </a:cubicBezTo>
                  <a:cubicBezTo>
                    <a:pt x="79" y="34"/>
                    <a:pt x="78" y="33"/>
                    <a:pt x="77" y="32"/>
                  </a:cubicBezTo>
                  <a:cubicBezTo>
                    <a:pt x="84" y="20"/>
                    <a:pt x="84" y="20"/>
                    <a:pt x="84" y="20"/>
                  </a:cubicBezTo>
                  <a:cubicBezTo>
                    <a:pt x="84" y="19"/>
                    <a:pt x="84" y="17"/>
                    <a:pt x="83" y="17"/>
                  </a:cubicBezTo>
                  <a:cubicBezTo>
                    <a:pt x="76" y="11"/>
                    <a:pt x="76" y="11"/>
                    <a:pt x="76" y="11"/>
                  </a:cubicBezTo>
                  <a:cubicBezTo>
                    <a:pt x="75" y="10"/>
                    <a:pt x="74" y="10"/>
                    <a:pt x="73" y="11"/>
                  </a:cubicBezTo>
                  <a:cubicBezTo>
                    <a:pt x="62" y="19"/>
                    <a:pt x="62" y="19"/>
                    <a:pt x="62" y="19"/>
                  </a:cubicBezTo>
                  <a:cubicBezTo>
                    <a:pt x="61" y="19"/>
                    <a:pt x="60" y="18"/>
                    <a:pt x="59" y="18"/>
                  </a:cubicBezTo>
                  <a:cubicBezTo>
                    <a:pt x="55" y="2"/>
                    <a:pt x="55" y="2"/>
                    <a:pt x="55" y="2"/>
                  </a:cubicBezTo>
                  <a:cubicBezTo>
                    <a:pt x="55" y="1"/>
                    <a:pt x="54" y="0"/>
                    <a:pt x="53" y="0"/>
                  </a:cubicBezTo>
                  <a:cubicBezTo>
                    <a:pt x="44" y="0"/>
                    <a:pt x="44" y="0"/>
                    <a:pt x="44" y="0"/>
                  </a:cubicBezTo>
                  <a:cubicBezTo>
                    <a:pt x="43" y="0"/>
                    <a:pt x="42" y="1"/>
                    <a:pt x="41" y="2"/>
                  </a:cubicBezTo>
                  <a:cubicBezTo>
                    <a:pt x="38" y="18"/>
                    <a:pt x="38" y="18"/>
                    <a:pt x="38" y="18"/>
                  </a:cubicBezTo>
                  <a:cubicBezTo>
                    <a:pt x="37" y="18"/>
                    <a:pt x="36" y="19"/>
                    <a:pt x="35" y="19"/>
                  </a:cubicBezTo>
                  <a:cubicBezTo>
                    <a:pt x="24" y="11"/>
                    <a:pt x="24" y="11"/>
                    <a:pt x="24" y="11"/>
                  </a:cubicBezTo>
                  <a:cubicBezTo>
                    <a:pt x="23" y="10"/>
                    <a:pt x="21" y="10"/>
                    <a:pt x="21" y="11"/>
                  </a:cubicBezTo>
                  <a:cubicBezTo>
                    <a:pt x="14" y="17"/>
                    <a:pt x="14" y="17"/>
                    <a:pt x="14" y="17"/>
                  </a:cubicBezTo>
                  <a:cubicBezTo>
                    <a:pt x="13" y="17"/>
                    <a:pt x="13" y="19"/>
                    <a:pt x="13" y="20"/>
                  </a:cubicBezTo>
                  <a:cubicBezTo>
                    <a:pt x="19" y="32"/>
                    <a:pt x="19" y="32"/>
                    <a:pt x="19" y="32"/>
                  </a:cubicBezTo>
                  <a:cubicBezTo>
                    <a:pt x="19" y="33"/>
                    <a:pt x="18" y="34"/>
                    <a:pt x="17" y="35"/>
                  </a:cubicBezTo>
                  <a:cubicBezTo>
                    <a:pt x="4" y="36"/>
                    <a:pt x="4" y="36"/>
                    <a:pt x="4" y="36"/>
                  </a:cubicBezTo>
                  <a:cubicBezTo>
                    <a:pt x="2" y="36"/>
                    <a:pt x="2" y="37"/>
                    <a:pt x="1" y="38"/>
                  </a:cubicBezTo>
                  <a:cubicBezTo>
                    <a:pt x="0" y="47"/>
                    <a:pt x="0" y="47"/>
                    <a:pt x="0" y="47"/>
                  </a:cubicBezTo>
                  <a:cubicBezTo>
                    <a:pt x="0" y="48"/>
                    <a:pt x="0" y="49"/>
                    <a:pt x="1" y="50"/>
                  </a:cubicBezTo>
                  <a:cubicBezTo>
                    <a:pt x="14" y="55"/>
                    <a:pt x="14" y="55"/>
                    <a:pt x="14" y="55"/>
                  </a:cubicBezTo>
                  <a:cubicBezTo>
                    <a:pt x="14" y="56"/>
                    <a:pt x="14" y="58"/>
                    <a:pt x="15" y="59"/>
                  </a:cubicBezTo>
                  <a:cubicBezTo>
                    <a:pt x="4" y="68"/>
                    <a:pt x="4" y="68"/>
                    <a:pt x="4" y="68"/>
                  </a:cubicBezTo>
                  <a:cubicBezTo>
                    <a:pt x="4" y="69"/>
                    <a:pt x="3" y="70"/>
                    <a:pt x="4" y="71"/>
                  </a:cubicBezTo>
                  <a:cubicBezTo>
                    <a:pt x="9" y="79"/>
                    <a:pt x="9" y="79"/>
                    <a:pt x="9" y="79"/>
                  </a:cubicBezTo>
                  <a:cubicBezTo>
                    <a:pt x="9" y="80"/>
                    <a:pt x="10" y="80"/>
                    <a:pt x="11" y="80"/>
                  </a:cubicBezTo>
                  <a:cubicBezTo>
                    <a:pt x="25" y="76"/>
                    <a:pt x="25" y="76"/>
                    <a:pt x="25" y="76"/>
                  </a:cubicBezTo>
                  <a:cubicBezTo>
                    <a:pt x="26" y="77"/>
                    <a:pt x="27" y="78"/>
                    <a:pt x="28" y="78"/>
                  </a:cubicBezTo>
                  <a:cubicBezTo>
                    <a:pt x="26" y="92"/>
                    <a:pt x="26" y="92"/>
                    <a:pt x="26" y="92"/>
                  </a:cubicBezTo>
                  <a:cubicBezTo>
                    <a:pt x="26" y="93"/>
                    <a:pt x="26" y="94"/>
                    <a:pt x="27" y="95"/>
                  </a:cubicBezTo>
                  <a:cubicBezTo>
                    <a:pt x="36" y="98"/>
                    <a:pt x="36" y="98"/>
                    <a:pt x="36" y="98"/>
                  </a:cubicBezTo>
                  <a:cubicBezTo>
                    <a:pt x="37" y="98"/>
                    <a:pt x="38" y="98"/>
                    <a:pt x="39" y="97"/>
                  </a:cubicBezTo>
                  <a:cubicBezTo>
                    <a:pt x="46" y="85"/>
                    <a:pt x="46" y="85"/>
                    <a:pt x="46" y="85"/>
                  </a:cubicBezTo>
                  <a:cubicBezTo>
                    <a:pt x="47" y="85"/>
                    <a:pt x="48" y="85"/>
                    <a:pt x="48" y="85"/>
                  </a:cubicBezTo>
                  <a:cubicBezTo>
                    <a:pt x="49" y="85"/>
                    <a:pt x="50" y="85"/>
                    <a:pt x="50" y="85"/>
                  </a:cubicBezTo>
                  <a:cubicBezTo>
                    <a:pt x="58" y="97"/>
                    <a:pt x="58" y="97"/>
                    <a:pt x="58" y="97"/>
                  </a:cubicBezTo>
                  <a:cubicBezTo>
                    <a:pt x="58" y="98"/>
                    <a:pt x="60" y="98"/>
                    <a:pt x="61" y="98"/>
                  </a:cubicBezTo>
                  <a:cubicBezTo>
                    <a:pt x="69" y="95"/>
                    <a:pt x="69" y="95"/>
                    <a:pt x="69" y="95"/>
                  </a:cubicBezTo>
                  <a:cubicBezTo>
                    <a:pt x="70" y="94"/>
                    <a:pt x="71" y="93"/>
                    <a:pt x="71" y="92"/>
                  </a:cubicBezTo>
                  <a:cubicBezTo>
                    <a:pt x="69" y="78"/>
                    <a:pt x="69" y="78"/>
                    <a:pt x="69" y="78"/>
                  </a:cubicBezTo>
                  <a:cubicBezTo>
                    <a:pt x="70" y="77"/>
                    <a:pt x="71" y="77"/>
                    <a:pt x="72" y="76"/>
                  </a:cubicBezTo>
                  <a:cubicBezTo>
                    <a:pt x="85" y="80"/>
                    <a:pt x="85" y="80"/>
                    <a:pt x="85" y="80"/>
                  </a:cubicBezTo>
                  <a:cubicBezTo>
                    <a:pt x="86" y="80"/>
                    <a:pt x="88" y="80"/>
                    <a:pt x="88" y="79"/>
                  </a:cubicBezTo>
                  <a:cubicBezTo>
                    <a:pt x="93" y="71"/>
                    <a:pt x="93" y="71"/>
                    <a:pt x="93" y="71"/>
                  </a:cubicBezTo>
                  <a:cubicBezTo>
                    <a:pt x="93" y="70"/>
                    <a:pt x="93" y="69"/>
                    <a:pt x="92" y="68"/>
                  </a:cubicBezTo>
                  <a:cubicBezTo>
                    <a:pt x="82" y="59"/>
                    <a:pt x="82" y="59"/>
                    <a:pt x="82" y="59"/>
                  </a:cubicBezTo>
                  <a:cubicBezTo>
                    <a:pt x="82" y="58"/>
                    <a:pt x="82" y="56"/>
                    <a:pt x="83" y="55"/>
                  </a:cubicBezTo>
                  <a:cubicBezTo>
                    <a:pt x="96" y="50"/>
                    <a:pt x="96" y="50"/>
                    <a:pt x="96" y="50"/>
                  </a:cubicBezTo>
                  <a:cubicBezTo>
                    <a:pt x="97" y="49"/>
                    <a:pt x="97" y="48"/>
                    <a:pt x="97" y="47"/>
                  </a:cubicBezTo>
                  <a:close/>
                  <a:moveTo>
                    <a:pt x="68" y="51"/>
                  </a:moveTo>
                  <a:cubicBezTo>
                    <a:pt x="68" y="56"/>
                    <a:pt x="65" y="61"/>
                    <a:pt x="62" y="64"/>
                  </a:cubicBezTo>
                  <a:cubicBezTo>
                    <a:pt x="58" y="68"/>
                    <a:pt x="54" y="70"/>
                    <a:pt x="48" y="70"/>
                  </a:cubicBezTo>
                  <a:cubicBezTo>
                    <a:pt x="43" y="70"/>
                    <a:pt x="38" y="68"/>
                    <a:pt x="35" y="64"/>
                  </a:cubicBezTo>
                  <a:cubicBezTo>
                    <a:pt x="31" y="61"/>
                    <a:pt x="29" y="56"/>
                    <a:pt x="29" y="51"/>
                  </a:cubicBezTo>
                  <a:cubicBezTo>
                    <a:pt x="29" y="46"/>
                    <a:pt x="31" y="41"/>
                    <a:pt x="35" y="37"/>
                  </a:cubicBezTo>
                  <a:cubicBezTo>
                    <a:pt x="38" y="34"/>
                    <a:pt x="43" y="32"/>
                    <a:pt x="48" y="32"/>
                  </a:cubicBezTo>
                  <a:cubicBezTo>
                    <a:pt x="54" y="32"/>
                    <a:pt x="58" y="34"/>
                    <a:pt x="62" y="37"/>
                  </a:cubicBezTo>
                  <a:cubicBezTo>
                    <a:pt x="65" y="41"/>
                    <a:pt x="68" y="46"/>
                    <a:pt x="68" y="51"/>
                  </a:cubicBez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28B1E2C2-43AE-4190-9178-6FC98BE0045B}"/>
                </a:ext>
              </a:extLst>
            </p:cNvPr>
            <p:cNvSpPr>
              <a:spLocks noEditPoints="1"/>
            </p:cNvSpPr>
            <p:nvPr/>
          </p:nvSpPr>
          <p:spPr bwMode="auto">
            <a:xfrm>
              <a:off x="6809" y="1483"/>
              <a:ext cx="165" cy="176"/>
            </a:xfrm>
            <a:custGeom>
              <a:avLst/>
              <a:gdLst>
                <a:gd name="T0" fmla="*/ 43 w 50"/>
                <a:gd name="T1" fmla="*/ 30 h 53"/>
                <a:gd name="T2" fmla="*/ 44 w 50"/>
                <a:gd name="T3" fmla="*/ 26 h 53"/>
                <a:gd name="T4" fmla="*/ 43 w 50"/>
                <a:gd name="T5" fmla="*/ 23 h 53"/>
                <a:gd name="T6" fmla="*/ 49 w 50"/>
                <a:gd name="T7" fmla="*/ 18 h 53"/>
                <a:gd name="T8" fmla="*/ 49 w 50"/>
                <a:gd name="T9" fmla="*/ 16 h 53"/>
                <a:gd name="T10" fmla="*/ 49 w 50"/>
                <a:gd name="T11" fmla="*/ 15 h 53"/>
                <a:gd name="T12" fmla="*/ 47 w 50"/>
                <a:gd name="T13" fmla="*/ 11 h 53"/>
                <a:gd name="T14" fmla="*/ 45 w 50"/>
                <a:gd name="T15" fmla="*/ 10 h 53"/>
                <a:gd name="T16" fmla="*/ 44 w 50"/>
                <a:gd name="T17" fmla="*/ 10 h 53"/>
                <a:gd name="T18" fmla="*/ 37 w 50"/>
                <a:gd name="T19" fmla="*/ 12 h 53"/>
                <a:gd name="T20" fmla="*/ 31 w 50"/>
                <a:gd name="T21" fmla="*/ 9 h 53"/>
                <a:gd name="T22" fmla="*/ 30 w 50"/>
                <a:gd name="T23" fmla="*/ 2 h 53"/>
                <a:gd name="T24" fmla="*/ 27 w 50"/>
                <a:gd name="T25" fmla="*/ 0 h 53"/>
                <a:gd name="T26" fmla="*/ 23 w 50"/>
                <a:gd name="T27" fmla="*/ 0 h 53"/>
                <a:gd name="T28" fmla="*/ 20 w 50"/>
                <a:gd name="T29" fmla="*/ 2 h 53"/>
                <a:gd name="T30" fmla="*/ 19 w 50"/>
                <a:gd name="T31" fmla="*/ 9 h 53"/>
                <a:gd name="T32" fmla="*/ 13 w 50"/>
                <a:gd name="T33" fmla="*/ 12 h 53"/>
                <a:gd name="T34" fmla="*/ 6 w 50"/>
                <a:gd name="T35" fmla="*/ 10 h 53"/>
                <a:gd name="T36" fmla="*/ 5 w 50"/>
                <a:gd name="T37" fmla="*/ 10 h 53"/>
                <a:gd name="T38" fmla="*/ 3 w 50"/>
                <a:gd name="T39" fmla="*/ 11 h 53"/>
                <a:gd name="T40" fmla="*/ 1 w 50"/>
                <a:gd name="T41" fmla="*/ 15 h 53"/>
                <a:gd name="T42" fmla="*/ 0 w 50"/>
                <a:gd name="T43" fmla="*/ 16 h 53"/>
                <a:gd name="T44" fmla="*/ 1 w 50"/>
                <a:gd name="T45" fmla="*/ 18 h 53"/>
                <a:gd name="T46" fmla="*/ 7 w 50"/>
                <a:gd name="T47" fmla="*/ 23 h 53"/>
                <a:gd name="T48" fmla="*/ 6 w 50"/>
                <a:gd name="T49" fmla="*/ 26 h 53"/>
                <a:gd name="T50" fmla="*/ 7 w 50"/>
                <a:gd name="T51" fmla="*/ 30 h 53"/>
                <a:gd name="T52" fmla="*/ 1 w 50"/>
                <a:gd name="T53" fmla="*/ 35 h 53"/>
                <a:gd name="T54" fmla="*/ 0 w 50"/>
                <a:gd name="T55" fmla="*/ 37 h 53"/>
                <a:gd name="T56" fmla="*/ 1 w 50"/>
                <a:gd name="T57" fmla="*/ 38 h 53"/>
                <a:gd name="T58" fmla="*/ 3 w 50"/>
                <a:gd name="T59" fmla="*/ 42 h 53"/>
                <a:gd name="T60" fmla="*/ 5 w 50"/>
                <a:gd name="T61" fmla="*/ 43 h 53"/>
                <a:gd name="T62" fmla="*/ 6 w 50"/>
                <a:gd name="T63" fmla="*/ 43 h 53"/>
                <a:gd name="T64" fmla="*/ 13 w 50"/>
                <a:gd name="T65" fmla="*/ 41 h 53"/>
                <a:gd name="T66" fmla="*/ 19 w 50"/>
                <a:gd name="T67" fmla="*/ 44 h 53"/>
                <a:gd name="T68" fmla="*/ 20 w 50"/>
                <a:gd name="T69" fmla="*/ 51 h 53"/>
                <a:gd name="T70" fmla="*/ 23 w 50"/>
                <a:gd name="T71" fmla="*/ 53 h 53"/>
                <a:gd name="T72" fmla="*/ 27 w 50"/>
                <a:gd name="T73" fmla="*/ 53 h 53"/>
                <a:gd name="T74" fmla="*/ 30 w 50"/>
                <a:gd name="T75" fmla="*/ 51 h 53"/>
                <a:gd name="T76" fmla="*/ 31 w 50"/>
                <a:gd name="T77" fmla="*/ 44 h 53"/>
                <a:gd name="T78" fmla="*/ 37 w 50"/>
                <a:gd name="T79" fmla="*/ 41 h 53"/>
                <a:gd name="T80" fmla="*/ 44 w 50"/>
                <a:gd name="T81" fmla="*/ 43 h 53"/>
                <a:gd name="T82" fmla="*/ 45 w 50"/>
                <a:gd name="T83" fmla="*/ 43 h 53"/>
                <a:gd name="T84" fmla="*/ 47 w 50"/>
                <a:gd name="T85" fmla="*/ 42 h 53"/>
                <a:gd name="T86" fmla="*/ 49 w 50"/>
                <a:gd name="T87" fmla="*/ 38 h 53"/>
                <a:gd name="T88" fmla="*/ 49 w 50"/>
                <a:gd name="T89" fmla="*/ 37 h 53"/>
                <a:gd name="T90" fmla="*/ 49 w 50"/>
                <a:gd name="T91" fmla="*/ 35 h 53"/>
                <a:gd name="T92" fmla="*/ 43 w 50"/>
                <a:gd name="T93" fmla="*/ 30 h 53"/>
                <a:gd name="T94" fmla="*/ 43 w 50"/>
                <a:gd name="T95" fmla="*/ 30 h 53"/>
                <a:gd name="T96" fmla="*/ 32 w 50"/>
                <a:gd name="T97" fmla="*/ 26 h 53"/>
                <a:gd name="T98" fmla="*/ 25 w 50"/>
                <a:gd name="T99" fmla="*/ 34 h 53"/>
                <a:gd name="T100" fmla="*/ 18 w 50"/>
                <a:gd name="T101" fmla="*/ 26 h 53"/>
                <a:gd name="T102" fmla="*/ 25 w 50"/>
                <a:gd name="T103" fmla="*/ 19 h 53"/>
                <a:gd name="T104" fmla="*/ 32 w 50"/>
                <a:gd name="T10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53">
                  <a:moveTo>
                    <a:pt x="43" y="30"/>
                  </a:moveTo>
                  <a:cubicBezTo>
                    <a:pt x="44" y="29"/>
                    <a:pt x="44" y="28"/>
                    <a:pt x="44" y="26"/>
                  </a:cubicBezTo>
                  <a:cubicBezTo>
                    <a:pt x="44" y="25"/>
                    <a:pt x="44" y="24"/>
                    <a:pt x="43" y="23"/>
                  </a:cubicBezTo>
                  <a:cubicBezTo>
                    <a:pt x="49" y="18"/>
                    <a:pt x="49" y="18"/>
                    <a:pt x="49" y="18"/>
                  </a:cubicBezTo>
                  <a:cubicBezTo>
                    <a:pt x="49" y="18"/>
                    <a:pt x="49" y="17"/>
                    <a:pt x="49" y="16"/>
                  </a:cubicBezTo>
                  <a:cubicBezTo>
                    <a:pt x="49" y="16"/>
                    <a:pt x="49" y="15"/>
                    <a:pt x="49" y="15"/>
                  </a:cubicBezTo>
                  <a:cubicBezTo>
                    <a:pt x="47" y="11"/>
                    <a:pt x="47" y="11"/>
                    <a:pt x="47" y="11"/>
                  </a:cubicBezTo>
                  <a:cubicBezTo>
                    <a:pt x="46" y="10"/>
                    <a:pt x="46" y="10"/>
                    <a:pt x="45" y="10"/>
                  </a:cubicBezTo>
                  <a:cubicBezTo>
                    <a:pt x="45" y="10"/>
                    <a:pt x="44" y="10"/>
                    <a:pt x="44" y="10"/>
                  </a:cubicBezTo>
                  <a:cubicBezTo>
                    <a:pt x="37" y="12"/>
                    <a:pt x="37" y="12"/>
                    <a:pt x="37" y="12"/>
                  </a:cubicBezTo>
                  <a:cubicBezTo>
                    <a:pt x="35" y="11"/>
                    <a:pt x="33" y="9"/>
                    <a:pt x="31" y="9"/>
                  </a:cubicBezTo>
                  <a:cubicBezTo>
                    <a:pt x="30" y="2"/>
                    <a:pt x="30" y="2"/>
                    <a:pt x="30" y="2"/>
                  </a:cubicBezTo>
                  <a:cubicBezTo>
                    <a:pt x="29" y="1"/>
                    <a:pt x="28" y="0"/>
                    <a:pt x="27" y="0"/>
                  </a:cubicBezTo>
                  <a:cubicBezTo>
                    <a:pt x="23" y="0"/>
                    <a:pt x="23" y="0"/>
                    <a:pt x="23" y="0"/>
                  </a:cubicBezTo>
                  <a:cubicBezTo>
                    <a:pt x="21" y="0"/>
                    <a:pt x="21" y="1"/>
                    <a:pt x="20" y="2"/>
                  </a:cubicBezTo>
                  <a:cubicBezTo>
                    <a:pt x="19" y="9"/>
                    <a:pt x="19" y="9"/>
                    <a:pt x="19" y="9"/>
                  </a:cubicBezTo>
                  <a:cubicBezTo>
                    <a:pt x="16" y="9"/>
                    <a:pt x="14" y="11"/>
                    <a:pt x="13" y="12"/>
                  </a:cubicBezTo>
                  <a:cubicBezTo>
                    <a:pt x="6" y="10"/>
                    <a:pt x="6" y="10"/>
                    <a:pt x="6" y="10"/>
                  </a:cubicBezTo>
                  <a:cubicBezTo>
                    <a:pt x="5" y="10"/>
                    <a:pt x="5" y="10"/>
                    <a:pt x="5" y="10"/>
                  </a:cubicBezTo>
                  <a:cubicBezTo>
                    <a:pt x="4" y="10"/>
                    <a:pt x="3" y="10"/>
                    <a:pt x="3" y="11"/>
                  </a:cubicBezTo>
                  <a:cubicBezTo>
                    <a:pt x="1" y="15"/>
                    <a:pt x="1" y="15"/>
                    <a:pt x="1" y="15"/>
                  </a:cubicBezTo>
                  <a:cubicBezTo>
                    <a:pt x="0" y="15"/>
                    <a:pt x="0" y="16"/>
                    <a:pt x="0" y="16"/>
                  </a:cubicBezTo>
                  <a:cubicBezTo>
                    <a:pt x="0" y="17"/>
                    <a:pt x="1" y="18"/>
                    <a:pt x="1" y="18"/>
                  </a:cubicBezTo>
                  <a:cubicBezTo>
                    <a:pt x="7" y="23"/>
                    <a:pt x="7" y="23"/>
                    <a:pt x="7" y="23"/>
                  </a:cubicBezTo>
                  <a:cubicBezTo>
                    <a:pt x="6" y="24"/>
                    <a:pt x="6" y="25"/>
                    <a:pt x="6" y="26"/>
                  </a:cubicBezTo>
                  <a:cubicBezTo>
                    <a:pt x="6" y="28"/>
                    <a:pt x="6" y="29"/>
                    <a:pt x="7" y="30"/>
                  </a:cubicBezTo>
                  <a:cubicBezTo>
                    <a:pt x="1" y="35"/>
                    <a:pt x="1" y="35"/>
                    <a:pt x="1" y="35"/>
                  </a:cubicBezTo>
                  <a:cubicBezTo>
                    <a:pt x="1" y="35"/>
                    <a:pt x="0" y="36"/>
                    <a:pt x="0" y="37"/>
                  </a:cubicBezTo>
                  <a:cubicBezTo>
                    <a:pt x="0" y="37"/>
                    <a:pt x="0" y="37"/>
                    <a:pt x="1" y="38"/>
                  </a:cubicBezTo>
                  <a:cubicBezTo>
                    <a:pt x="3" y="42"/>
                    <a:pt x="3" y="42"/>
                    <a:pt x="3" y="42"/>
                  </a:cubicBezTo>
                  <a:cubicBezTo>
                    <a:pt x="3" y="43"/>
                    <a:pt x="4" y="43"/>
                    <a:pt x="5" y="43"/>
                  </a:cubicBezTo>
                  <a:cubicBezTo>
                    <a:pt x="5" y="43"/>
                    <a:pt x="5" y="43"/>
                    <a:pt x="6" y="43"/>
                  </a:cubicBezTo>
                  <a:cubicBezTo>
                    <a:pt x="13" y="41"/>
                    <a:pt x="13" y="41"/>
                    <a:pt x="13" y="41"/>
                  </a:cubicBezTo>
                  <a:cubicBezTo>
                    <a:pt x="14" y="42"/>
                    <a:pt x="16" y="43"/>
                    <a:pt x="19" y="44"/>
                  </a:cubicBezTo>
                  <a:cubicBezTo>
                    <a:pt x="20" y="51"/>
                    <a:pt x="20" y="51"/>
                    <a:pt x="20" y="51"/>
                  </a:cubicBezTo>
                  <a:cubicBezTo>
                    <a:pt x="21" y="52"/>
                    <a:pt x="21" y="53"/>
                    <a:pt x="23" y="53"/>
                  </a:cubicBezTo>
                  <a:cubicBezTo>
                    <a:pt x="27" y="53"/>
                    <a:pt x="27" y="53"/>
                    <a:pt x="27" y="53"/>
                  </a:cubicBezTo>
                  <a:cubicBezTo>
                    <a:pt x="28" y="53"/>
                    <a:pt x="29" y="52"/>
                    <a:pt x="30" y="51"/>
                  </a:cubicBezTo>
                  <a:cubicBezTo>
                    <a:pt x="31" y="44"/>
                    <a:pt x="31" y="44"/>
                    <a:pt x="31" y="44"/>
                  </a:cubicBezTo>
                  <a:cubicBezTo>
                    <a:pt x="33" y="43"/>
                    <a:pt x="35" y="42"/>
                    <a:pt x="37" y="41"/>
                  </a:cubicBezTo>
                  <a:cubicBezTo>
                    <a:pt x="44" y="43"/>
                    <a:pt x="44" y="43"/>
                    <a:pt x="44" y="43"/>
                  </a:cubicBezTo>
                  <a:cubicBezTo>
                    <a:pt x="44" y="43"/>
                    <a:pt x="45" y="43"/>
                    <a:pt x="45" y="43"/>
                  </a:cubicBezTo>
                  <a:cubicBezTo>
                    <a:pt x="46" y="43"/>
                    <a:pt x="46" y="43"/>
                    <a:pt x="47" y="42"/>
                  </a:cubicBezTo>
                  <a:cubicBezTo>
                    <a:pt x="49" y="38"/>
                    <a:pt x="49" y="38"/>
                    <a:pt x="49" y="38"/>
                  </a:cubicBezTo>
                  <a:cubicBezTo>
                    <a:pt x="49" y="37"/>
                    <a:pt x="50" y="37"/>
                    <a:pt x="49" y="37"/>
                  </a:cubicBezTo>
                  <a:cubicBezTo>
                    <a:pt x="50" y="36"/>
                    <a:pt x="49" y="35"/>
                    <a:pt x="49" y="35"/>
                  </a:cubicBezTo>
                  <a:cubicBezTo>
                    <a:pt x="43" y="30"/>
                    <a:pt x="43" y="30"/>
                    <a:pt x="43" y="30"/>
                  </a:cubicBezTo>
                  <a:cubicBezTo>
                    <a:pt x="43" y="30"/>
                    <a:pt x="43" y="30"/>
                    <a:pt x="43" y="30"/>
                  </a:cubicBezTo>
                  <a:close/>
                  <a:moveTo>
                    <a:pt x="32" y="26"/>
                  </a:moveTo>
                  <a:cubicBezTo>
                    <a:pt x="32" y="30"/>
                    <a:pt x="29" y="34"/>
                    <a:pt x="25" y="34"/>
                  </a:cubicBezTo>
                  <a:cubicBezTo>
                    <a:pt x="21" y="34"/>
                    <a:pt x="18" y="30"/>
                    <a:pt x="18" y="26"/>
                  </a:cubicBezTo>
                  <a:cubicBezTo>
                    <a:pt x="18" y="22"/>
                    <a:pt x="21" y="19"/>
                    <a:pt x="25" y="19"/>
                  </a:cubicBezTo>
                  <a:cubicBezTo>
                    <a:pt x="29" y="19"/>
                    <a:pt x="32" y="22"/>
                    <a:pt x="32" y="26"/>
                  </a:cubicBez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a:extLst>
                <a:ext uri="{FF2B5EF4-FFF2-40B4-BE49-F238E27FC236}">
                  <a16:creationId xmlns:a16="http://schemas.microsoft.com/office/drawing/2014/main" id="{73DE5C8E-8D11-4E01-81E3-5EC16FF963B0}"/>
                </a:ext>
              </a:extLst>
            </p:cNvPr>
            <p:cNvSpPr>
              <a:spLocks noEditPoints="1"/>
            </p:cNvSpPr>
            <p:nvPr/>
          </p:nvSpPr>
          <p:spPr bwMode="auto">
            <a:xfrm>
              <a:off x="6859" y="1685"/>
              <a:ext cx="105" cy="116"/>
            </a:xfrm>
            <a:custGeom>
              <a:avLst/>
              <a:gdLst>
                <a:gd name="T0" fmla="*/ 28 w 32"/>
                <a:gd name="T1" fmla="*/ 20 h 35"/>
                <a:gd name="T2" fmla="*/ 29 w 32"/>
                <a:gd name="T3" fmla="*/ 18 h 35"/>
                <a:gd name="T4" fmla="*/ 28 w 32"/>
                <a:gd name="T5" fmla="*/ 15 h 35"/>
                <a:gd name="T6" fmla="*/ 32 w 32"/>
                <a:gd name="T7" fmla="*/ 12 h 35"/>
                <a:gd name="T8" fmla="*/ 32 w 32"/>
                <a:gd name="T9" fmla="*/ 11 h 35"/>
                <a:gd name="T10" fmla="*/ 32 w 32"/>
                <a:gd name="T11" fmla="*/ 10 h 35"/>
                <a:gd name="T12" fmla="*/ 31 w 32"/>
                <a:gd name="T13" fmla="*/ 7 h 35"/>
                <a:gd name="T14" fmla="*/ 29 w 32"/>
                <a:gd name="T15" fmla="*/ 7 h 35"/>
                <a:gd name="T16" fmla="*/ 29 w 32"/>
                <a:gd name="T17" fmla="*/ 7 h 35"/>
                <a:gd name="T18" fmla="*/ 24 w 32"/>
                <a:gd name="T19" fmla="*/ 8 h 35"/>
                <a:gd name="T20" fmla="*/ 20 w 32"/>
                <a:gd name="T21" fmla="*/ 6 h 35"/>
                <a:gd name="T22" fmla="*/ 19 w 32"/>
                <a:gd name="T23" fmla="*/ 1 h 35"/>
                <a:gd name="T24" fmla="*/ 17 w 32"/>
                <a:gd name="T25" fmla="*/ 0 h 35"/>
                <a:gd name="T26" fmla="*/ 14 w 32"/>
                <a:gd name="T27" fmla="*/ 0 h 35"/>
                <a:gd name="T28" fmla="*/ 13 w 32"/>
                <a:gd name="T29" fmla="*/ 1 h 35"/>
                <a:gd name="T30" fmla="*/ 12 w 32"/>
                <a:gd name="T31" fmla="*/ 6 h 35"/>
                <a:gd name="T32" fmla="*/ 8 w 32"/>
                <a:gd name="T33" fmla="*/ 8 h 35"/>
                <a:gd name="T34" fmla="*/ 3 w 32"/>
                <a:gd name="T35" fmla="*/ 7 h 35"/>
                <a:gd name="T36" fmla="*/ 3 w 32"/>
                <a:gd name="T37" fmla="*/ 7 h 35"/>
                <a:gd name="T38" fmla="*/ 1 w 32"/>
                <a:gd name="T39" fmla="*/ 7 h 35"/>
                <a:gd name="T40" fmla="*/ 0 w 32"/>
                <a:gd name="T41" fmla="*/ 10 h 35"/>
                <a:gd name="T42" fmla="*/ 0 w 32"/>
                <a:gd name="T43" fmla="*/ 11 h 35"/>
                <a:gd name="T44" fmla="*/ 0 w 32"/>
                <a:gd name="T45" fmla="*/ 12 h 35"/>
                <a:gd name="T46" fmla="*/ 4 w 32"/>
                <a:gd name="T47" fmla="*/ 15 h 35"/>
                <a:gd name="T48" fmla="*/ 3 w 32"/>
                <a:gd name="T49" fmla="*/ 18 h 35"/>
                <a:gd name="T50" fmla="*/ 4 w 32"/>
                <a:gd name="T51" fmla="*/ 20 h 35"/>
                <a:gd name="T52" fmla="*/ 0 w 32"/>
                <a:gd name="T53" fmla="*/ 23 h 35"/>
                <a:gd name="T54" fmla="*/ 0 w 32"/>
                <a:gd name="T55" fmla="*/ 24 h 35"/>
                <a:gd name="T56" fmla="*/ 0 w 32"/>
                <a:gd name="T57" fmla="*/ 25 h 35"/>
                <a:gd name="T58" fmla="*/ 1 w 32"/>
                <a:gd name="T59" fmla="*/ 28 h 35"/>
                <a:gd name="T60" fmla="*/ 3 w 32"/>
                <a:gd name="T61" fmla="*/ 29 h 35"/>
                <a:gd name="T62" fmla="*/ 3 w 32"/>
                <a:gd name="T63" fmla="*/ 29 h 35"/>
                <a:gd name="T64" fmla="*/ 8 w 32"/>
                <a:gd name="T65" fmla="*/ 27 h 35"/>
                <a:gd name="T66" fmla="*/ 12 w 32"/>
                <a:gd name="T67" fmla="*/ 29 h 35"/>
                <a:gd name="T68" fmla="*/ 13 w 32"/>
                <a:gd name="T69" fmla="*/ 34 h 35"/>
                <a:gd name="T70" fmla="*/ 14 w 32"/>
                <a:gd name="T71" fmla="*/ 35 h 35"/>
                <a:gd name="T72" fmla="*/ 17 w 32"/>
                <a:gd name="T73" fmla="*/ 35 h 35"/>
                <a:gd name="T74" fmla="*/ 19 w 32"/>
                <a:gd name="T75" fmla="*/ 34 h 35"/>
                <a:gd name="T76" fmla="*/ 20 w 32"/>
                <a:gd name="T77" fmla="*/ 29 h 35"/>
                <a:gd name="T78" fmla="*/ 24 w 32"/>
                <a:gd name="T79" fmla="*/ 27 h 35"/>
                <a:gd name="T80" fmla="*/ 29 w 32"/>
                <a:gd name="T81" fmla="*/ 29 h 35"/>
                <a:gd name="T82" fmla="*/ 29 w 32"/>
                <a:gd name="T83" fmla="*/ 29 h 35"/>
                <a:gd name="T84" fmla="*/ 31 w 32"/>
                <a:gd name="T85" fmla="*/ 28 h 35"/>
                <a:gd name="T86" fmla="*/ 32 w 32"/>
                <a:gd name="T87" fmla="*/ 25 h 35"/>
                <a:gd name="T88" fmla="*/ 32 w 32"/>
                <a:gd name="T89" fmla="*/ 24 h 35"/>
                <a:gd name="T90" fmla="*/ 32 w 32"/>
                <a:gd name="T91" fmla="*/ 23 h 35"/>
                <a:gd name="T92" fmla="*/ 28 w 32"/>
                <a:gd name="T93" fmla="*/ 20 h 35"/>
                <a:gd name="T94" fmla="*/ 28 w 32"/>
                <a:gd name="T95" fmla="*/ 20 h 35"/>
                <a:gd name="T96" fmla="*/ 21 w 32"/>
                <a:gd name="T97" fmla="*/ 18 h 35"/>
                <a:gd name="T98" fmla="*/ 16 w 32"/>
                <a:gd name="T99" fmla="*/ 22 h 35"/>
                <a:gd name="T100" fmla="*/ 11 w 32"/>
                <a:gd name="T101" fmla="*/ 18 h 35"/>
                <a:gd name="T102" fmla="*/ 16 w 32"/>
                <a:gd name="T103" fmla="*/ 13 h 35"/>
                <a:gd name="T104" fmla="*/ 21 w 32"/>
                <a:gd name="T105"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5">
                  <a:moveTo>
                    <a:pt x="28" y="20"/>
                  </a:moveTo>
                  <a:cubicBezTo>
                    <a:pt x="28" y="19"/>
                    <a:pt x="29" y="18"/>
                    <a:pt x="29" y="18"/>
                  </a:cubicBezTo>
                  <a:cubicBezTo>
                    <a:pt x="29" y="17"/>
                    <a:pt x="28" y="16"/>
                    <a:pt x="28" y="15"/>
                  </a:cubicBezTo>
                  <a:cubicBezTo>
                    <a:pt x="32" y="12"/>
                    <a:pt x="32" y="12"/>
                    <a:pt x="32" y="12"/>
                  </a:cubicBezTo>
                  <a:cubicBezTo>
                    <a:pt x="32" y="12"/>
                    <a:pt x="32" y="11"/>
                    <a:pt x="32" y="11"/>
                  </a:cubicBezTo>
                  <a:cubicBezTo>
                    <a:pt x="32" y="11"/>
                    <a:pt x="32" y="10"/>
                    <a:pt x="32" y="10"/>
                  </a:cubicBezTo>
                  <a:cubicBezTo>
                    <a:pt x="31" y="7"/>
                    <a:pt x="31" y="7"/>
                    <a:pt x="31" y="7"/>
                  </a:cubicBezTo>
                  <a:cubicBezTo>
                    <a:pt x="30" y="7"/>
                    <a:pt x="30" y="7"/>
                    <a:pt x="29" y="7"/>
                  </a:cubicBezTo>
                  <a:cubicBezTo>
                    <a:pt x="29" y="7"/>
                    <a:pt x="29" y="7"/>
                    <a:pt x="29" y="7"/>
                  </a:cubicBezTo>
                  <a:cubicBezTo>
                    <a:pt x="24" y="8"/>
                    <a:pt x="24" y="8"/>
                    <a:pt x="24" y="8"/>
                  </a:cubicBezTo>
                  <a:cubicBezTo>
                    <a:pt x="23" y="7"/>
                    <a:pt x="21" y="6"/>
                    <a:pt x="20" y="6"/>
                  </a:cubicBezTo>
                  <a:cubicBezTo>
                    <a:pt x="19" y="1"/>
                    <a:pt x="19" y="1"/>
                    <a:pt x="19" y="1"/>
                  </a:cubicBezTo>
                  <a:cubicBezTo>
                    <a:pt x="19" y="1"/>
                    <a:pt x="18" y="0"/>
                    <a:pt x="17" y="0"/>
                  </a:cubicBezTo>
                  <a:cubicBezTo>
                    <a:pt x="14" y="0"/>
                    <a:pt x="14" y="0"/>
                    <a:pt x="14" y="0"/>
                  </a:cubicBezTo>
                  <a:cubicBezTo>
                    <a:pt x="14" y="0"/>
                    <a:pt x="13" y="1"/>
                    <a:pt x="13" y="1"/>
                  </a:cubicBezTo>
                  <a:cubicBezTo>
                    <a:pt x="12" y="6"/>
                    <a:pt x="12" y="6"/>
                    <a:pt x="12" y="6"/>
                  </a:cubicBezTo>
                  <a:cubicBezTo>
                    <a:pt x="10" y="6"/>
                    <a:pt x="9" y="7"/>
                    <a:pt x="8" y="8"/>
                  </a:cubicBezTo>
                  <a:cubicBezTo>
                    <a:pt x="3" y="7"/>
                    <a:pt x="3" y="7"/>
                    <a:pt x="3" y="7"/>
                  </a:cubicBezTo>
                  <a:cubicBezTo>
                    <a:pt x="3" y="7"/>
                    <a:pt x="3" y="7"/>
                    <a:pt x="3" y="7"/>
                  </a:cubicBezTo>
                  <a:cubicBezTo>
                    <a:pt x="2" y="7"/>
                    <a:pt x="2" y="7"/>
                    <a:pt x="1" y="7"/>
                  </a:cubicBezTo>
                  <a:cubicBezTo>
                    <a:pt x="0" y="10"/>
                    <a:pt x="0" y="10"/>
                    <a:pt x="0" y="10"/>
                  </a:cubicBezTo>
                  <a:cubicBezTo>
                    <a:pt x="0" y="10"/>
                    <a:pt x="0" y="11"/>
                    <a:pt x="0" y="11"/>
                  </a:cubicBezTo>
                  <a:cubicBezTo>
                    <a:pt x="0" y="11"/>
                    <a:pt x="0" y="12"/>
                    <a:pt x="0" y="12"/>
                  </a:cubicBezTo>
                  <a:cubicBezTo>
                    <a:pt x="4" y="15"/>
                    <a:pt x="4" y="15"/>
                    <a:pt x="4" y="15"/>
                  </a:cubicBezTo>
                  <a:cubicBezTo>
                    <a:pt x="4" y="16"/>
                    <a:pt x="3" y="17"/>
                    <a:pt x="3" y="18"/>
                  </a:cubicBezTo>
                  <a:cubicBezTo>
                    <a:pt x="3" y="18"/>
                    <a:pt x="4" y="19"/>
                    <a:pt x="4" y="20"/>
                  </a:cubicBezTo>
                  <a:cubicBezTo>
                    <a:pt x="0" y="23"/>
                    <a:pt x="0" y="23"/>
                    <a:pt x="0" y="23"/>
                  </a:cubicBezTo>
                  <a:cubicBezTo>
                    <a:pt x="0" y="23"/>
                    <a:pt x="0" y="24"/>
                    <a:pt x="0" y="24"/>
                  </a:cubicBezTo>
                  <a:cubicBezTo>
                    <a:pt x="0" y="25"/>
                    <a:pt x="0" y="25"/>
                    <a:pt x="0" y="25"/>
                  </a:cubicBezTo>
                  <a:cubicBezTo>
                    <a:pt x="1" y="28"/>
                    <a:pt x="1" y="28"/>
                    <a:pt x="1" y="28"/>
                  </a:cubicBezTo>
                  <a:cubicBezTo>
                    <a:pt x="2" y="28"/>
                    <a:pt x="2" y="29"/>
                    <a:pt x="3" y="29"/>
                  </a:cubicBezTo>
                  <a:cubicBezTo>
                    <a:pt x="3" y="29"/>
                    <a:pt x="3" y="29"/>
                    <a:pt x="3" y="29"/>
                  </a:cubicBezTo>
                  <a:cubicBezTo>
                    <a:pt x="8" y="27"/>
                    <a:pt x="8" y="27"/>
                    <a:pt x="8" y="27"/>
                  </a:cubicBezTo>
                  <a:cubicBezTo>
                    <a:pt x="9" y="28"/>
                    <a:pt x="10" y="29"/>
                    <a:pt x="12" y="29"/>
                  </a:cubicBezTo>
                  <a:cubicBezTo>
                    <a:pt x="13" y="34"/>
                    <a:pt x="13" y="34"/>
                    <a:pt x="13" y="34"/>
                  </a:cubicBezTo>
                  <a:cubicBezTo>
                    <a:pt x="13" y="35"/>
                    <a:pt x="14" y="35"/>
                    <a:pt x="14" y="35"/>
                  </a:cubicBezTo>
                  <a:cubicBezTo>
                    <a:pt x="17" y="35"/>
                    <a:pt x="17" y="35"/>
                    <a:pt x="17" y="35"/>
                  </a:cubicBezTo>
                  <a:cubicBezTo>
                    <a:pt x="18" y="35"/>
                    <a:pt x="19" y="35"/>
                    <a:pt x="19" y="34"/>
                  </a:cubicBezTo>
                  <a:cubicBezTo>
                    <a:pt x="20" y="29"/>
                    <a:pt x="20" y="29"/>
                    <a:pt x="20" y="29"/>
                  </a:cubicBezTo>
                  <a:cubicBezTo>
                    <a:pt x="21" y="29"/>
                    <a:pt x="23" y="28"/>
                    <a:pt x="24" y="27"/>
                  </a:cubicBezTo>
                  <a:cubicBezTo>
                    <a:pt x="29" y="29"/>
                    <a:pt x="29" y="29"/>
                    <a:pt x="29" y="29"/>
                  </a:cubicBezTo>
                  <a:cubicBezTo>
                    <a:pt x="29" y="29"/>
                    <a:pt x="29" y="29"/>
                    <a:pt x="29" y="29"/>
                  </a:cubicBezTo>
                  <a:cubicBezTo>
                    <a:pt x="30" y="29"/>
                    <a:pt x="30" y="28"/>
                    <a:pt x="31" y="28"/>
                  </a:cubicBezTo>
                  <a:cubicBezTo>
                    <a:pt x="32" y="25"/>
                    <a:pt x="32" y="25"/>
                    <a:pt x="32" y="25"/>
                  </a:cubicBezTo>
                  <a:cubicBezTo>
                    <a:pt x="32" y="25"/>
                    <a:pt x="32" y="25"/>
                    <a:pt x="32" y="24"/>
                  </a:cubicBezTo>
                  <a:cubicBezTo>
                    <a:pt x="32" y="24"/>
                    <a:pt x="32" y="23"/>
                    <a:pt x="32" y="23"/>
                  </a:cubicBezTo>
                  <a:cubicBezTo>
                    <a:pt x="28" y="20"/>
                    <a:pt x="28" y="20"/>
                    <a:pt x="28" y="20"/>
                  </a:cubicBezTo>
                  <a:cubicBezTo>
                    <a:pt x="28" y="20"/>
                    <a:pt x="28" y="20"/>
                    <a:pt x="28" y="20"/>
                  </a:cubicBezTo>
                  <a:close/>
                  <a:moveTo>
                    <a:pt x="21" y="18"/>
                  </a:moveTo>
                  <a:cubicBezTo>
                    <a:pt x="21" y="20"/>
                    <a:pt x="19" y="22"/>
                    <a:pt x="16" y="22"/>
                  </a:cubicBezTo>
                  <a:cubicBezTo>
                    <a:pt x="13" y="22"/>
                    <a:pt x="11" y="20"/>
                    <a:pt x="11" y="18"/>
                  </a:cubicBezTo>
                  <a:cubicBezTo>
                    <a:pt x="11" y="15"/>
                    <a:pt x="13" y="13"/>
                    <a:pt x="16" y="13"/>
                  </a:cubicBezTo>
                  <a:cubicBezTo>
                    <a:pt x="19" y="13"/>
                    <a:pt x="21" y="15"/>
                    <a:pt x="21" y="18"/>
                  </a:cubicBezTo>
                  <a:close/>
                </a:path>
              </a:pathLst>
            </a:custGeom>
            <a:noFill/>
            <a:ln w="20638"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2417223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16D21F-6DEF-44B6-84CF-23A2DBD71514}"/>
              </a:ext>
            </a:extLst>
          </p:cNvPr>
          <p:cNvSpPr>
            <a:spLocks noGrp="1"/>
          </p:cNvSpPr>
          <p:nvPr>
            <p:ph type="title"/>
          </p:nvPr>
        </p:nvSpPr>
        <p:spPr/>
        <p:txBody>
          <a:bodyPr/>
          <a:lstStyle/>
          <a:p>
            <a:r>
              <a:rPr lang="en-US"/>
              <a:t>Azure Migrate</a:t>
            </a:r>
          </a:p>
        </p:txBody>
      </p:sp>
      <p:sp>
        <p:nvSpPr>
          <p:cNvPr id="7" name="Text Placeholder 6">
            <a:extLst>
              <a:ext uri="{FF2B5EF4-FFF2-40B4-BE49-F238E27FC236}">
                <a16:creationId xmlns:a16="http://schemas.microsoft.com/office/drawing/2014/main" id="{FB81FB55-D4CA-4192-BEC7-D29CC703D82F}"/>
              </a:ext>
            </a:extLst>
          </p:cNvPr>
          <p:cNvSpPr>
            <a:spLocks noGrp="1"/>
          </p:cNvSpPr>
          <p:nvPr>
            <p:ph type="body" sz="quarter" idx="10"/>
          </p:nvPr>
        </p:nvSpPr>
        <p:spPr>
          <a:xfrm>
            <a:off x="274639" y="1212851"/>
            <a:ext cx="5772149" cy="4311950"/>
          </a:xfrm>
        </p:spPr>
        <p:txBody>
          <a:bodyPr/>
          <a:lstStyle/>
          <a:p>
            <a:pPr marL="0" indent="0">
              <a:buNone/>
            </a:pPr>
            <a:r>
              <a:rPr lang="en-US" sz="2800" dirty="0"/>
              <a:t>Guidance, insights and mechanisms for cloud migration</a:t>
            </a:r>
          </a:p>
          <a:p>
            <a:pPr marL="347472" lvl="2" indent="-342900"/>
            <a:r>
              <a:rPr lang="en-US" dirty="0"/>
              <a:t>Discover and assess on-premises virtual machines and servers </a:t>
            </a:r>
          </a:p>
          <a:p>
            <a:pPr marL="347472" lvl="2" indent="-342900"/>
            <a:r>
              <a:rPr lang="en-US" dirty="0"/>
              <a:t>Build-in dependency mapping </a:t>
            </a:r>
          </a:p>
          <a:p>
            <a:pPr marL="347472" lvl="2" indent="-342900"/>
            <a:r>
              <a:rPr lang="en-US" dirty="0"/>
              <a:t>Intelligent right-sizing for Azure virtual machines</a:t>
            </a:r>
          </a:p>
          <a:p>
            <a:pPr marL="347472" lvl="2" indent="-342900"/>
            <a:r>
              <a:rPr lang="en-US" dirty="0"/>
              <a:t>Compatibility reporting with guidelines for remediating potential issues </a:t>
            </a:r>
          </a:p>
          <a:p>
            <a:pPr marL="347472" lvl="2" indent="-342900"/>
            <a:r>
              <a:rPr lang="en-US" dirty="0"/>
              <a:t>Migrates workloads through seamless virtual machine and server replication</a:t>
            </a:r>
          </a:p>
        </p:txBody>
      </p:sp>
      <p:pic>
        <p:nvPicPr>
          <p:cNvPr id="18" name="Content Placeholder 17">
            <a:extLst>
              <a:ext uri="{FF2B5EF4-FFF2-40B4-BE49-F238E27FC236}">
                <a16:creationId xmlns:a16="http://schemas.microsoft.com/office/drawing/2014/main" id="{2E667E34-03C0-4941-9AE8-E2363DA2E793}"/>
              </a:ext>
            </a:extLst>
          </p:cNvPr>
          <p:cNvPicPr>
            <a:picLocks noGrp="1" noChangeAspect="1"/>
          </p:cNvPicPr>
          <p:nvPr>
            <p:ph sz="half" idx="4294967295"/>
          </p:nvPr>
        </p:nvPicPr>
        <p:blipFill>
          <a:blip r:embed="rId3"/>
          <a:stretch>
            <a:fillRect/>
          </a:stretch>
        </p:blipFill>
        <p:spPr>
          <a:xfrm>
            <a:off x="6046788" y="1232"/>
            <a:ext cx="6389687" cy="2329573"/>
          </a:xfrm>
          <a:custGeom>
            <a:avLst/>
            <a:gdLst>
              <a:gd name="connsiteX0" fmla="*/ 0 w 6265758"/>
              <a:gd name="connsiteY0" fmla="*/ 0 h 2286000"/>
              <a:gd name="connsiteX1" fmla="*/ 6265758 w 6265758"/>
              <a:gd name="connsiteY1" fmla="*/ 0 h 2286000"/>
              <a:gd name="connsiteX2" fmla="*/ 6265758 w 6265758"/>
              <a:gd name="connsiteY2" fmla="*/ 2286000 h 2286000"/>
              <a:gd name="connsiteX3" fmla="*/ 1062168 w 6265758"/>
              <a:gd name="connsiteY3" fmla="*/ 2286000 h 2286000"/>
              <a:gd name="connsiteX4" fmla="*/ 790683 w 6265758"/>
              <a:gd name="connsiteY4" fmla="*/ 1700078 h 2286000"/>
              <a:gd name="connsiteX5" fmla="*/ 787725 w 6265758"/>
              <a:gd name="connsiteY5" fmla="*/ 170007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758" h="2286000">
                <a:moveTo>
                  <a:pt x="0" y="0"/>
                </a:moveTo>
                <a:lnTo>
                  <a:pt x="6265758" y="0"/>
                </a:lnTo>
                <a:lnTo>
                  <a:pt x="6265758" y="2286000"/>
                </a:lnTo>
                <a:lnTo>
                  <a:pt x="1062168" y="2286000"/>
                </a:lnTo>
                <a:lnTo>
                  <a:pt x="790683" y="1700078"/>
                </a:lnTo>
                <a:lnTo>
                  <a:pt x="787725" y="1700078"/>
                </a:lnTo>
                <a:close/>
              </a:path>
            </a:pathLst>
          </a:custGeom>
        </p:spPr>
      </p:pic>
      <p:pic>
        <p:nvPicPr>
          <p:cNvPr id="20" name="Picture 19">
            <a:extLst>
              <a:ext uri="{FF2B5EF4-FFF2-40B4-BE49-F238E27FC236}">
                <a16:creationId xmlns:a16="http://schemas.microsoft.com/office/drawing/2014/main" id="{E62E3A3C-0B62-4AF1-979B-17C6FD518BC8}"/>
              </a:ext>
            </a:extLst>
          </p:cNvPr>
          <p:cNvPicPr>
            <a:picLocks noChangeAspect="1"/>
          </p:cNvPicPr>
          <p:nvPr/>
        </p:nvPicPr>
        <p:blipFill>
          <a:blip r:embed="rId4"/>
          <a:stretch>
            <a:fillRect/>
          </a:stretch>
        </p:blipFill>
        <p:spPr>
          <a:xfrm>
            <a:off x="7131696" y="2331508"/>
            <a:ext cx="5300610" cy="2331508"/>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p:spPr>
      </p:pic>
      <p:pic>
        <p:nvPicPr>
          <p:cNvPr id="22" name="Picture 21">
            <a:extLst>
              <a:ext uri="{FF2B5EF4-FFF2-40B4-BE49-F238E27FC236}">
                <a16:creationId xmlns:a16="http://schemas.microsoft.com/office/drawing/2014/main" id="{B6F1DCFF-6B48-4E22-97C9-28BDA3F9F853}"/>
              </a:ext>
            </a:extLst>
          </p:cNvPr>
          <p:cNvPicPr>
            <a:picLocks noChangeAspect="1"/>
          </p:cNvPicPr>
          <p:nvPr/>
        </p:nvPicPr>
        <p:blipFill>
          <a:blip r:embed="rId5"/>
          <a:stretch>
            <a:fillRect/>
          </a:stretch>
        </p:blipFill>
        <p:spPr>
          <a:xfrm>
            <a:off x="8208707" y="4664707"/>
            <a:ext cx="4226886" cy="2328126"/>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p:spPr>
      </p:pic>
    </p:spTree>
    <p:extLst>
      <p:ext uri="{BB962C8B-B14F-4D97-AF65-F5344CB8AC3E}">
        <p14:creationId xmlns:p14="http://schemas.microsoft.com/office/powerpoint/2010/main" val="3828649948"/>
      </p:ext>
    </p:extLst>
  </p:cSld>
  <p:clrMapOvr>
    <a:masterClrMapping/>
  </p:clrMapOvr>
  <p:transition>
    <p:fade/>
  </p:transition>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5.xml><?xml version="1.0" encoding="utf-8"?>
<a:theme xmlns:a="http://schemas.openxmlformats.org/drawingml/2006/main" name="4_COLOR TEMPLATE">
  <a:themeElements>
    <a:clrScheme name="Azure Hybrid Cloud">
      <a:dk1>
        <a:srgbClr val="505050"/>
      </a:dk1>
      <a:lt1>
        <a:srgbClr val="FFFFFF"/>
      </a:lt1>
      <a:dk2>
        <a:srgbClr val="0078D7"/>
      </a:dk2>
      <a:lt2>
        <a:srgbClr val="F2F2F2"/>
      </a:lt2>
      <a:accent1>
        <a:srgbClr val="002050"/>
      </a:accent1>
      <a:accent2>
        <a:srgbClr val="00BCF2"/>
      </a:accent2>
      <a:accent3>
        <a:srgbClr val="BAD80A"/>
      </a:accent3>
      <a:accent4>
        <a:srgbClr val="0078D7"/>
      </a:accent4>
      <a:accent5>
        <a:srgbClr val="32145A"/>
      </a:accent5>
      <a:accent6>
        <a:srgbClr val="FFB9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rg_ID_template_16-9_Business_PURPLE_1.potx" id="{EA1C931B-0CA8-4C29-AF2A-5CCE0B71BADB}" vid="{779B47EC-C2D9-42C6-B399-0FB5A6F745B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986</Words>
  <Application>Microsoft Office PowerPoint</Application>
  <PresentationFormat>Custom</PresentationFormat>
  <Paragraphs>170</Paragraphs>
  <Slides>14</Slides>
  <Notes>14</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14</vt:i4>
      </vt:variant>
    </vt:vector>
  </HeadingPairs>
  <TitlesOfParts>
    <vt:vector size="30" baseType="lpstr">
      <vt:lpstr>MS PGothic</vt:lpstr>
      <vt:lpstr>MS PGothic</vt:lpstr>
      <vt:lpstr>PMingLiU</vt:lpstr>
      <vt:lpstr>Arial</vt:lpstr>
      <vt:lpstr>Avenir LT Pro 45 Book</vt:lpstr>
      <vt:lpstr>Calibri</vt:lpstr>
      <vt:lpstr>Calibri Light</vt:lpstr>
      <vt:lpstr>Consolas</vt:lpstr>
      <vt:lpstr>Segoe UI</vt:lpstr>
      <vt:lpstr>Segoe UI Light</vt:lpstr>
      <vt:lpstr>Wingdings</vt:lpstr>
      <vt:lpstr>5-30629_Build_Template_WHITE</vt:lpstr>
      <vt:lpstr>5-30629_Build_Template_DARK BLUE</vt:lpstr>
      <vt:lpstr>1_5-30629_Build_Template_WHITE</vt:lpstr>
      <vt:lpstr>1_5-30629_Build_Template_DARK BLUE</vt:lpstr>
      <vt:lpstr>4_COLOR TEMPLATE</vt:lpstr>
      <vt:lpstr>Microsoft Azure  P  wer Lunch </vt:lpstr>
      <vt:lpstr>Andy Engle- Azure Technology Specialist</vt:lpstr>
      <vt:lpstr>Session Agenda</vt:lpstr>
      <vt:lpstr>Azure Services Updates</vt:lpstr>
      <vt:lpstr>PowerPoint Presentation</vt:lpstr>
      <vt:lpstr>Migration options</vt:lpstr>
      <vt:lpstr>Migration realities</vt:lpstr>
      <vt:lpstr>A simpler approach to migration</vt:lpstr>
      <vt:lpstr>Azure Migrate</vt:lpstr>
      <vt:lpstr>Azure Migrate discovery and assessment</vt:lpstr>
      <vt:lpstr>Azure Migrate server replication (via ASR)</vt:lpstr>
      <vt:lpstr>WALKTHROUGH</vt:lpstr>
      <vt:lpstr>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2017-10-06T16:34:42Z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Ref">
    <vt:lpwstr>https://api.informationprotection.azure.com/api/72f988bf-86f1-41af-91ab-2d7cd011db47</vt:lpwstr>
  </property>
  <property fmtid="{D5CDD505-2E9C-101B-9397-08002B2CF9AE}" pid="5" name="MSIP_Label_f42aa342-8706-4288-bd11-ebb85995028c_Owner">
    <vt:lpwstr>aengle@microsoft.com</vt:lpwstr>
  </property>
  <property fmtid="{D5CDD505-2E9C-101B-9397-08002B2CF9AE}" pid="6" name="MSIP_Label_f42aa342-8706-4288-bd11-ebb85995028c_SetDate">
    <vt:lpwstr>2017-10-06T11:34:39.1452593-05:00</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