
<file path=[Content_Types].xml><?xml version="1.0" encoding="utf-8"?>
<Types xmlns="http://schemas.openxmlformats.org/package/2006/content-types">
  <Default Extension="png" ContentType="image/png"/>
  <Default Extension="jpeg" ContentType="image/jpeg"/>
  <Default Extension="png&amp;ehk=1DgPAUPx4YyXt" ContentType="image/png"/>
  <Default Extension="rels" ContentType="application/vnd.openxmlformats-package.relationships+xml"/>
  <Default Extension="xml" ContentType="application/xml"/>
  <Default Extension="png&amp;ehk=JauEOEns" ContentType="image/png"/>
  <Default Extension="wdp" ContentType="image/vnd.ms-photo"/>
  <Default Extension="jpg" ContentType="image/jpeg"/>
  <Default Extension="mp4" ContentType="video/mp4"/>
  <Default Extension="png&amp;ehk=J61SKyvlhFYedWx9Re4f7w&amp;r=0&amp;pid=OfficeInsert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6.jpg" ContentType="image/png"/>
  <Override PartName="/ppt/media/image9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76" r:id="rId2"/>
    <p:sldId id="277" r:id="rId3"/>
    <p:sldId id="257" r:id="rId4"/>
    <p:sldId id="258" r:id="rId5"/>
    <p:sldId id="269" r:id="rId6"/>
    <p:sldId id="266" r:id="rId7"/>
    <p:sldId id="259" r:id="rId8"/>
    <p:sldId id="265" r:id="rId9"/>
    <p:sldId id="275" r:id="rId10"/>
    <p:sldId id="260" r:id="rId11"/>
    <p:sldId id="261" r:id="rId12"/>
    <p:sldId id="262" r:id="rId13"/>
    <p:sldId id="263" r:id="rId14"/>
    <p:sldId id="268" r:id="rId15"/>
    <p:sldId id="267" r:id="rId16"/>
    <p:sldId id="271" r:id="rId17"/>
    <p:sldId id="272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9742" autoAdjust="0"/>
  </p:normalViewPr>
  <p:slideViewPr>
    <p:cSldViewPr snapToGrid="0">
      <p:cViewPr varScale="1">
        <p:scale>
          <a:sx n="52" d="100"/>
          <a:sy n="52" d="100"/>
        </p:scale>
        <p:origin x="11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09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F9026-6B8A-4D41-89E1-4DA8E5F88308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49868-F715-40DC-909F-3EBFCBD3DE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713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6C239-BB08-4A19-B3F8-EDE24C332C0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476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300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370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952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101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064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318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00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050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6C239-BB08-4A19-B3F8-EDE24C332C0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851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6C239-BB08-4A19-B3F8-EDE24C332C0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626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745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655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89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812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39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769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49868-F715-40DC-909F-3EBFCBD3DEE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5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602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541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271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391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Pri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27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t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>
            <a:off x="10715501" y="6400799"/>
            <a:ext cx="1476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@</a:t>
            </a:r>
            <a:r>
              <a:rPr lang="en-GB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tomorgan</a:t>
            </a:r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6274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80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68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986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726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108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861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6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7BBD3-EECA-444F-8768-525532B86153}" type="datetimeFigureOut">
              <a:rPr lang="en-GB" smtClean="0"/>
              <a:t>04/05/2017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D7C27-3642-4DD6-826D-B23743BDCE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8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&amp;ehk=JauEOEns"/><Relationship Id="rId5" Type="http://schemas.openxmlformats.org/officeDocument/2006/relationships/image" Target="../media/image15.png&amp;ehk=1DgPAUPx4YyXt"/><Relationship Id="rId4" Type="http://schemas.openxmlformats.org/officeDocument/2006/relationships/image" Target="../media/image14.png&amp;ehk=J61SKyvlhFYedWx9Re4f7w&amp;r=0&amp;pid=OfficeInser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&amp;ehk=JauEOEns"/><Relationship Id="rId5" Type="http://schemas.openxmlformats.org/officeDocument/2006/relationships/image" Target="../media/image15.png&amp;ehk=1DgPAUPx4YyXt"/><Relationship Id="rId4" Type="http://schemas.openxmlformats.org/officeDocument/2006/relationships/image" Target="../media/image14.png&amp;ehk=J61SKyvlhFYedWx9Re4f7w&amp;r=0&amp;pid=OfficeInser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35902" y="0"/>
            <a:ext cx="3619500" cy="210871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lIns="72000" tIns="72000" rIns="72000" bIns="72000" rtlCol="0" anchor="b">
            <a:noAutofit/>
          </a:bodyPr>
          <a:lstStyle/>
          <a:p>
            <a:pPr algn="r"/>
            <a:endParaRPr lang="en-GB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61862" y="3429000"/>
            <a:ext cx="9430137" cy="1376513"/>
          </a:xfrm>
          <a:prstGeom prst="rect">
            <a:avLst/>
          </a:prstGeom>
          <a:solidFill>
            <a:srgbClr val="15B3FF"/>
          </a:solidFill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Microsoft Bot Framework: changing how we communicate with users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61861" y="5033025"/>
            <a:ext cx="9430137" cy="1191847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Tom Morgan - @</a:t>
            </a:r>
            <a:r>
              <a:rPr lang="en-GB" sz="3600" dirty="0" err="1">
                <a:solidFill>
                  <a:schemeClr val="bg1"/>
                </a:solidFill>
              </a:rPr>
              <a:t>tomorgan</a:t>
            </a:r>
            <a:endParaRPr lang="en-GB" sz="3600" dirty="0">
              <a:solidFill>
                <a:schemeClr val="bg1"/>
              </a:solidFill>
            </a:endParaRPr>
          </a:p>
          <a:p>
            <a:r>
              <a:rPr lang="en-GB" sz="3200" dirty="0">
                <a:solidFill>
                  <a:schemeClr val="bg1"/>
                </a:solidFill>
              </a:rPr>
              <a:t>Senior Development Consultant, Modality Systems</a:t>
            </a:r>
          </a:p>
        </p:txBody>
      </p:sp>
      <p:pic>
        <p:nvPicPr>
          <p:cNvPr id="1026" name="Picture 2" descr="http://www.be-com.eu/wp-content/uploads/2016/01/cropped-Be-Com-v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02" y="625734"/>
            <a:ext cx="36195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774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Remote-Advisor Scenario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Private Skype for Business meeting, automatically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Access via Web or Mobile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Fully Office365, no hardware needed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Virtual Health care templates  </a:t>
            </a:r>
            <a:r>
              <a:rPr lang="en-GB" sz="3200" dirty="0"/>
              <a:t>http://bit.ly/healthtemplates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885772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Microsoft Bot Framework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Platform for Bot Development (others exist)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Write Once, Deploy Many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Use Microsoft Cognitive Services for intelligence</a:t>
            </a:r>
          </a:p>
        </p:txBody>
      </p:sp>
    </p:spTree>
    <p:extLst>
      <p:ext uri="{BB962C8B-B14F-4D97-AF65-F5344CB8AC3E}">
        <p14:creationId xmlns:p14="http://schemas.microsoft.com/office/powerpoint/2010/main" val="2625823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 result for codi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imgflip.com/1ntfcj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2" y="1022956"/>
            <a:ext cx="6315075" cy="481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91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Create your own </a:t>
            </a:r>
            <a:r>
              <a:rPr lang="en-GB" dirty="0" err="1">
                <a:solidFill>
                  <a:schemeClr val="bg1">
                    <a:lumMod val="95000"/>
                  </a:schemeClr>
                </a:solidFill>
              </a:rPr>
              <a:t>QnA</a:t>
            </a: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 Bot from an existing FAQ page.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Go to QnAMaker.ai, create new service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Azure: Create new Bot Service, once deployed generate API Key &amp; Passcode, Choose C#, Q&amp;A Sample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Go to dev.botframework.com to configure bot</a:t>
            </a:r>
          </a:p>
        </p:txBody>
      </p:sp>
    </p:spTree>
    <p:extLst>
      <p:ext uri="{BB962C8B-B14F-4D97-AF65-F5344CB8AC3E}">
        <p14:creationId xmlns:p14="http://schemas.microsoft.com/office/powerpoint/2010/main" val="3105760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Not going to talk about...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Cards, buttons and other visuals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Persistent state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Authentication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Hand-off to human</a:t>
            </a:r>
          </a:p>
        </p:txBody>
      </p:sp>
    </p:spTree>
    <p:extLst>
      <p:ext uri="{BB962C8B-B14F-4D97-AF65-F5344CB8AC3E}">
        <p14:creationId xmlns:p14="http://schemas.microsoft.com/office/powerpoint/2010/main" val="3436627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Building from scratch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Bot Framework template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LUIS – AI as a service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Simple .NET coding</a:t>
            </a:r>
          </a:p>
        </p:txBody>
      </p:sp>
    </p:spTree>
    <p:extLst>
      <p:ext uri="{BB962C8B-B14F-4D97-AF65-F5344CB8AC3E}">
        <p14:creationId xmlns:p14="http://schemas.microsoft.com/office/powerpoint/2010/main" val="3593643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Bot Framework: not just for developers!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Build a FAQ Bot in </a:t>
            </a:r>
            <a:r>
              <a:rPr lang="en-GB" sz="4000" dirty="0" err="1"/>
              <a:t>QnAMaker</a:t>
            </a:r>
            <a:endParaRPr lang="en-GB" sz="4000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Create an AI model in LUIS for your next project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Explore what you can do with the Bot Framework</a:t>
            </a:r>
          </a:p>
        </p:txBody>
      </p:sp>
      <p:sp>
        <p:nvSpPr>
          <p:cNvPr id="7" name="Wave 6"/>
          <p:cNvSpPr/>
          <p:nvPr/>
        </p:nvSpPr>
        <p:spPr>
          <a:xfrm>
            <a:off x="8525163" y="2572472"/>
            <a:ext cx="3528291" cy="1874981"/>
          </a:xfrm>
          <a:prstGeom prst="wav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</a:rPr>
              <a:t>http://calendar.help</a:t>
            </a:r>
          </a:p>
        </p:txBody>
      </p:sp>
    </p:spTree>
    <p:extLst>
      <p:ext uri="{BB962C8B-B14F-4D97-AF65-F5344CB8AC3E}">
        <p14:creationId xmlns:p14="http://schemas.microsoft.com/office/powerpoint/2010/main" val="397037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03928" y="4111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600" dirty="0">
                <a:solidFill>
                  <a:schemeClr val="bg1">
                    <a:lumMod val="95000"/>
                  </a:schemeClr>
                </a:solidFill>
              </a:rPr>
              <a:t>Microsoft Bot Framework: changing how we communicate with users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403928" y="3821113"/>
            <a:ext cx="10216446" cy="248549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me:                     </a:t>
            </a:r>
            <a:r>
              <a:rPr lang="en-GB" sz="3900" dirty="0"/>
              <a:t>Tom Morgan</a:t>
            </a:r>
          </a:p>
          <a:p>
            <a:pPr marL="0" indent="0">
              <a:buNone/>
            </a:pPr>
            <a:r>
              <a:rPr lang="en-GB" sz="2400" dirty="0"/>
              <a:t>where I work:   </a:t>
            </a:r>
            <a:r>
              <a:rPr lang="en-GB" sz="3900" dirty="0"/>
              <a:t>Modality Systems</a:t>
            </a:r>
          </a:p>
          <a:p>
            <a:pPr marL="0" indent="0">
              <a:buNone/>
            </a:pPr>
            <a:r>
              <a:rPr lang="en-GB" sz="2400" dirty="0"/>
              <a:t>where I write:   </a:t>
            </a:r>
            <a:r>
              <a:rPr lang="en-GB" sz="3900" dirty="0"/>
              <a:t>blog.thoughtstuff.co.uk</a:t>
            </a:r>
          </a:p>
          <a:p>
            <a:pPr marL="0" indent="0">
              <a:buNone/>
            </a:pPr>
            <a:r>
              <a:rPr lang="en-GB" sz="2400" dirty="0"/>
              <a:t>where I tweet:  </a:t>
            </a:r>
            <a:r>
              <a:rPr lang="en-GB" sz="3900" dirty="0"/>
              <a:t>@</a:t>
            </a:r>
            <a:r>
              <a:rPr lang="en-GB" sz="3900" dirty="0" err="1"/>
              <a:t>tomorgan</a:t>
            </a:r>
            <a:endParaRPr lang="en-GB" sz="3900" dirty="0"/>
          </a:p>
        </p:txBody>
      </p:sp>
    </p:spTree>
    <p:extLst>
      <p:ext uri="{BB962C8B-B14F-4D97-AF65-F5344CB8AC3E}">
        <p14:creationId xmlns:p14="http://schemas.microsoft.com/office/powerpoint/2010/main" val="2566247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ropicalsunfl.com/wp-content/uploads/2015/05/thank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20" y="476732"/>
            <a:ext cx="663836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20" y="4072901"/>
            <a:ext cx="3063121" cy="1720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162" y="4521815"/>
            <a:ext cx="1884871" cy="18848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054" y="4508124"/>
            <a:ext cx="5337038" cy="7027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832" y="5347314"/>
            <a:ext cx="1828804" cy="10972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706" y="5543084"/>
            <a:ext cx="3957431" cy="7057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51" y="5663155"/>
            <a:ext cx="3418689" cy="74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6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ropicalsunfl.com/wp-content/uploads/2015/05/thank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20" y="476732"/>
            <a:ext cx="663836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20" y="4072901"/>
            <a:ext cx="3063121" cy="17204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162" y="4521815"/>
            <a:ext cx="1884871" cy="18848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054" y="4508124"/>
            <a:ext cx="5337038" cy="7027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832" y="5347314"/>
            <a:ext cx="1828804" cy="10972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706" y="5543084"/>
            <a:ext cx="3957431" cy="7057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51" y="5663155"/>
            <a:ext cx="3418689" cy="74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42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Untitl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24175" y="0"/>
            <a:ext cx="6343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0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Bring Your Own Platform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dirty="0"/>
              <a:t>Users will use whatever platform works for them.</a:t>
            </a:r>
          </a:p>
        </p:txBody>
      </p:sp>
    </p:spTree>
    <p:extLst>
      <p:ext uri="{BB962C8B-B14F-4D97-AF65-F5344CB8AC3E}">
        <p14:creationId xmlns:p14="http://schemas.microsoft.com/office/powerpoint/2010/main" val="2724458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6085907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674125" y="2712921"/>
            <a:ext cx="914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>
                <a:solidFill>
                  <a:schemeClr val="bg1">
                    <a:lumMod val="85000"/>
                  </a:schemeClr>
                </a:solidFill>
              </a:rPr>
              <a:t>v</a:t>
            </a:r>
            <a:r>
              <a:rPr lang="en-GB" sz="6000" dirty="0">
                <a:solidFill>
                  <a:schemeClr val="accent6">
                    <a:lumMod val="50000"/>
                  </a:schemeClr>
                </a:solidFill>
              </a:rPr>
              <a:t>s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1139072" y="4621932"/>
            <a:ext cx="51412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Easy setup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€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Basic features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Less options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Scales OK for most people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Requires no special skills</a:t>
            </a:r>
          </a:p>
        </p:txBody>
      </p:sp>
      <p:sp>
        <p:nvSpPr>
          <p:cNvPr id="8" name="TextBox 7"/>
          <p:cNvSpPr txBox="1"/>
          <p:nvPr/>
        </p:nvSpPr>
        <p:spPr>
          <a:xfrm flipH="1">
            <a:off x="6762731" y="4695916"/>
            <a:ext cx="51412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Complicated setup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€€€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More powerful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More options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Scales better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Requires specialist skills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61" y="1390161"/>
            <a:ext cx="4139129" cy="26572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91" y="1811276"/>
            <a:ext cx="5717309" cy="22361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208804" y="-59710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/>
              <a:t>Home </a:t>
            </a:r>
            <a:r>
              <a:rPr lang="en-GB" sz="5400" dirty="0" err="1"/>
              <a:t>WiFi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8712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15739" y="1762125"/>
            <a:ext cx="3241748" cy="3241748"/>
            <a:chOff x="4015739" y="1762125"/>
            <a:chExt cx="3241748" cy="3241748"/>
          </a:xfrm>
        </p:grpSpPr>
        <p:sp>
          <p:nvSpPr>
            <p:cNvPr id="27" name="Oval 26"/>
            <p:cNvSpPr/>
            <p:nvPr/>
          </p:nvSpPr>
          <p:spPr>
            <a:xfrm>
              <a:off x="4015739" y="1762125"/>
              <a:ext cx="3241748" cy="324174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402775" y="2123453"/>
              <a:ext cx="2524124" cy="2431197"/>
              <a:chOff x="4405314" y="3181349"/>
              <a:chExt cx="2524124" cy="2431197"/>
            </a:xfrm>
          </p:grpSpPr>
          <p:pic>
            <p:nvPicPr>
              <p:cNvPr id="2050" name="Picture 2" descr="Image result for skype for business 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7276" y="3181349"/>
                <a:ext cx="1600200" cy="1600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405314" y="4781549"/>
                <a:ext cx="25241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Office 365 Skype Online Meeting</a:t>
                </a: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14329" y="364303"/>
            <a:ext cx="2224070" cy="2951170"/>
            <a:chOff x="214329" y="364303"/>
            <a:chExt cx="2224070" cy="2951170"/>
          </a:xfrm>
        </p:grpSpPr>
        <p:sp>
          <p:nvSpPr>
            <p:cNvPr id="10" name="TextBox 9"/>
            <p:cNvSpPr txBox="1"/>
            <p:nvPr/>
          </p:nvSpPr>
          <p:spPr>
            <a:xfrm>
              <a:off x="214329" y="2115144"/>
              <a:ext cx="222407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/>
                <a:t>Your Application</a:t>
              </a:r>
              <a:br>
                <a:rPr lang="en-GB" sz="2400" dirty="0"/>
              </a:br>
              <a:r>
                <a:rPr lang="en-GB" sz="2400" dirty="0"/>
                <a:t>Your Website</a:t>
              </a:r>
            </a:p>
            <a:p>
              <a:pPr algn="ctr"/>
              <a:r>
                <a:rPr lang="en-GB" sz="2400" dirty="0"/>
                <a:t>Your Code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149" y="364303"/>
              <a:ext cx="1637325" cy="1637325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9902745" y="3697547"/>
            <a:ext cx="1643010" cy="2324100"/>
            <a:chOff x="9329738" y="4886325"/>
            <a:chExt cx="767636" cy="108585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9738" y="4886325"/>
              <a:ext cx="767636" cy="1085850"/>
            </a:xfrm>
            <a:prstGeom prst="rect">
              <a:avLst/>
            </a:prstGeom>
          </p:spPr>
        </p:pic>
        <p:pic>
          <p:nvPicPr>
            <p:cNvPr id="18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2793" y="5226058"/>
              <a:ext cx="461525" cy="46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8391531" y="492594"/>
            <a:ext cx="2956477" cy="1509034"/>
            <a:chOff x="7334125" y="1133476"/>
            <a:chExt cx="2956477" cy="1509034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4125" y="1133476"/>
              <a:ext cx="2956477" cy="1509034"/>
            </a:xfrm>
            <a:prstGeom prst="rect">
              <a:avLst/>
            </a:prstGeom>
          </p:spPr>
        </p:pic>
        <p:pic>
          <p:nvPicPr>
            <p:cNvPr id="24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7177" y="1305520"/>
              <a:ext cx="809624" cy="80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2794" y="1500564"/>
              <a:ext cx="614580" cy="614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4" name="Picture 6" descr="Image result for skype for business clie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45" y="5041231"/>
            <a:ext cx="2979456" cy="155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Arrow: Right 27"/>
          <p:cNvSpPr/>
          <p:nvPr/>
        </p:nvSpPr>
        <p:spPr>
          <a:xfrm rot="686231">
            <a:off x="2667953" y="2189152"/>
            <a:ext cx="1301114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CREATE</a:t>
            </a:r>
          </a:p>
        </p:txBody>
      </p:sp>
      <p:sp>
        <p:nvSpPr>
          <p:cNvPr id="32" name="Arrow: Right 31"/>
          <p:cNvSpPr/>
          <p:nvPr/>
        </p:nvSpPr>
        <p:spPr>
          <a:xfrm rot="19541243">
            <a:off x="7004926" y="1650517"/>
            <a:ext cx="1301114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33" name="Arrow: Right 32"/>
          <p:cNvSpPr/>
          <p:nvPr/>
        </p:nvSpPr>
        <p:spPr>
          <a:xfrm rot="686231">
            <a:off x="7293153" y="4076831"/>
            <a:ext cx="2693350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29" name="Arrow: Left 28"/>
          <p:cNvSpPr/>
          <p:nvPr/>
        </p:nvSpPr>
        <p:spPr>
          <a:xfrm rot="19183167">
            <a:off x="3136970" y="4539473"/>
            <a:ext cx="1299600" cy="928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69160" y="2136191"/>
            <a:ext cx="2484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Website users without</a:t>
            </a:r>
          </a:p>
          <a:p>
            <a:r>
              <a:rPr lang="en-GB" dirty="0"/>
              <a:t>Skype for Business client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69769" y="5988636"/>
            <a:ext cx="179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Mobile app users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3211" y="4549275"/>
            <a:ext cx="2484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Skype for Business client</a:t>
            </a:r>
          </a:p>
        </p:txBody>
      </p:sp>
    </p:spTree>
    <p:extLst>
      <p:ext uri="{BB962C8B-B14F-4D97-AF65-F5344CB8AC3E}">
        <p14:creationId xmlns:p14="http://schemas.microsoft.com/office/powerpoint/2010/main" val="176130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3" grpId="0" animBg="1"/>
      <p:bldP spid="29" grpId="0" animBg="1"/>
      <p:bldP spid="30" grpId="0"/>
      <p:bldP spid="31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New APIs for Office 365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2015 Skype Web SDK (2016 on Office 365)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2016 Mobile App SDK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2017…</a:t>
            </a:r>
          </a:p>
        </p:txBody>
      </p:sp>
    </p:spTree>
    <p:extLst>
      <p:ext uri="{BB962C8B-B14F-4D97-AF65-F5344CB8AC3E}">
        <p14:creationId xmlns:p14="http://schemas.microsoft.com/office/powerpoint/2010/main" val="3861915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099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Trusted Application API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09950"/>
            <a:ext cx="12192000" cy="3448050"/>
          </a:xfrm>
        </p:spPr>
        <p:txBody>
          <a:bodyPr anchor="ctr"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Public Preview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RESTful API model, HTTP-based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Office365 today, “planned” for on-</a:t>
            </a:r>
            <a:r>
              <a:rPr lang="en-GB" sz="4000" dirty="0" err="1"/>
              <a:t>prem</a:t>
            </a:r>
            <a:endParaRPr lang="en-GB" sz="4000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4000" dirty="0"/>
              <a:t>Meeting creation &amp; management</a:t>
            </a:r>
          </a:p>
        </p:txBody>
      </p:sp>
    </p:spTree>
    <p:extLst>
      <p:ext uri="{BB962C8B-B14F-4D97-AF65-F5344CB8AC3E}">
        <p14:creationId xmlns:p14="http://schemas.microsoft.com/office/powerpoint/2010/main" val="4252480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15739" y="1762125"/>
            <a:ext cx="3241748" cy="3241748"/>
            <a:chOff x="4015739" y="1762125"/>
            <a:chExt cx="3241748" cy="3241748"/>
          </a:xfrm>
        </p:grpSpPr>
        <p:sp>
          <p:nvSpPr>
            <p:cNvPr id="27" name="Oval 26"/>
            <p:cNvSpPr/>
            <p:nvPr/>
          </p:nvSpPr>
          <p:spPr>
            <a:xfrm>
              <a:off x="4015739" y="1762125"/>
              <a:ext cx="3241748" cy="324174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402775" y="2123453"/>
              <a:ext cx="2524124" cy="2431197"/>
              <a:chOff x="4405314" y="3181349"/>
              <a:chExt cx="2524124" cy="2431197"/>
            </a:xfrm>
          </p:grpSpPr>
          <p:pic>
            <p:nvPicPr>
              <p:cNvPr id="2050" name="Picture 2" descr="Image result for skype for business 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7276" y="3181349"/>
                <a:ext cx="1600200" cy="1600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405314" y="4781549"/>
                <a:ext cx="25241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Office 365 Skype Online Meeting</a:t>
                </a: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14329" y="364303"/>
            <a:ext cx="2224070" cy="2951170"/>
            <a:chOff x="214329" y="364303"/>
            <a:chExt cx="2224070" cy="2951170"/>
          </a:xfrm>
        </p:grpSpPr>
        <p:sp>
          <p:nvSpPr>
            <p:cNvPr id="10" name="TextBox 9"/>
            <p:cNvSpPr txBox="1"/>
            <p:nvPr/>
          </p:nvSpPr>
          <p:spPr>
            <a:xfrm>
              <a:off x="214329" y="2115144"/>
              <a:ext cx="222407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/>
                <a:t>Your Application</a:t>
              </a:r>
              <a:br>
                <a:rPr lang="en-GB" sz="2400" dirty="0"/>
              </a:br>
              <a:r>
                <a:rPr lang="en-GB" sz="2400" dirty="0"/>
                <a:t>Your Website</a:t>
              </a:r>
            </a:p>
            <a:p>
              <a:pPr algn="ctr"/>
              <a:r>
                <a:rPr lang="en-GB" sz="2400" dirty="0"/>
                <a:t>Your Code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149" y="364303"/>
              <a:ext cx="1637325" cy="1637325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9902745" y="3697547"/>
            <a:ext cx="1643010" cy="2324100"/>
            <a:chOff x="9329738" y="4886325"/>
            <a:chExt cx="767636" cy="108585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9738" y="4886325"/>
              <a:ext cx="767636" cy="1085850"/>
            </a:xfrm>
            <a:prstGeom prst="rect">
              <a:avLst/>
            </a:prstGeom>
          </p:spPr>
        </p:pic>
        <p:pic>
          <p:nvPicPr>
            <p:cNvPr id="18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2793" y="5226058"/>
              <a:ext cx="461525" cy="46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8391531" y="492594"/>
            <a:ext cx="2956477" cy="1509034"/>
            <a:chOff x="7334125" y="1133476"/>
            <a:chExt cx="2956477" cy="1509034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4125" y="1133476"/>
              <a:ext cx="2956477" cy="1509034"/>
            </a:xfrm>
            <a:prstGeom prst="rect">
              <a:avLst/>
            </a:prstGeom>
          </p:spPr>
        </p:pic>
        <p:pic>
          <p:nvPicPr>
            <p:cNvPr id="24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7177" y="1305520"/>
              <a:ext cx="809624" cy="809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Image result for skype for business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2794" y="1500564"/>
              <a:ext cx="614580" cy="614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4" name="Picture 6" descr="Image result for skype for business clie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45" y="5041231"/>
            <a:ext cx="2979456" cy="155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Arrow: Right 27"/>
          <p:cNvSpPr/>
          <p:nvPr/>
        </p:nvSpPr>
        <p:spPr>
          <a:xfrm rot="686231">
            <a:off x="2667953" y="2189152"/>
            <a:ext cx="1301114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CREATE</a:t>
            </a:r>
          </a:p>
        </p:txBody>
      </p:sp>
      <p:sp>
        <p:nvSpPr>
          <p:cNvPr id="32" name="Arrow: Right 31"/>
          <p:cNvSpPr/>
          <p:nvPr/>
        </p:nvSpPr>
        <p:spPr>
          <a:xfrm rot="19541243">
            <a:off x="7004926" y="1650517"/>
            <a:ext cx="1301114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33" name="Arrow: Right 32"/>
          <p:cNvSpPr/>
          <p:nvPr/>
        </p:nvSpPr>
        <p:spPr>
          <a:xfrm rot="686231">
            <a:off x="7293153" y="4076831"/>
            <a:ext cx="2693350" cy="926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29" name="Arrow: Left 28"/>
          <p:cNvSpPr/>
          <p:nvPr/>
        </p:nvSpPr>
        <p:spPr>
          <a:xfrm rot="19183167">
            <a:off x="3136970" y="4539473"/>
            <a:ext cx="1299600" cy="928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69160" y="2136191"/>
            <a:ext cx="2484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Website users without</a:t>
            </a:r>
          </a:p>
          <a:p>
            <a:r>
              <a:rPr lang="en-GB" dirty="0"/>
              <a:t>Skype for Business client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69769" y="5988636"/>
            <a:ext cx="179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Mobile app users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3211" y="4549275"/>
            <a:ext cx="2484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Skype for Business client</a:t>
            </a:r>
          </a:p>
        </p:txBody>
      </p:sp>
      <p:sp>
        <p:nvSpPr>
          <p:cNvPr id="3" name="Explosion: 8 Points 2"/>
          <p:cNvSpPr/>
          <p:nvPr/>
        </p:nvSpPr>
        <p:spPr>
          <a:xfrm>
            <a:off x="2144487" y="1678965"/>
            <a:ext cx="2621591" cy="2268843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/>
              <a:t>Trusted Application API</a:t>
            </a:r>
          </a:p>
        </p:txBody>
      </p:sp>
      <p:sp>
        <p:nvSpPr>
          <p:cNvPr id="34" name="Explosion: 8 Points 33"/>
          <p:cNvSpPr/>
          <p:nvPr/>
        </p:nvSpPr>
        <p:spPr>
          <a:xfrm>
            <a:off x="6317483" y="1107897"/>
            <a:ext cx="2621591" cy="2268843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/>
              <a:t>Skype Web SDK</a:t>
            </a:r>
          </a:p>
        </p:txBody>
      </p:sp>
      <p:sp>
        <p:nvSpPr>
          <p:cNvPr id="35" name="Explosion: 8 Points 34"/>
          <p:cNvSpPr/>
          <p:nvPr/>
        </p:nvSpPr>
        <p:spPr>
          <a:xfrm>
            <a:off x="7316772" y="3517163"/>
            <a:ext cx="2621591" cy="2268843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/>
              <a:t>Mobile App SDK</a:t>
            </a:r>
          </a:p>
        </p:txBody>
      </p:sp>
    </p:spTree>
    <p:extLst>
      <p:ext uri="{BB962C8B-B14F-4D97-AF65-F5344CB8AC3E}">
        <p14:creationId xmlns:p14="http://schemas.microsoft.com/office/powerpoint/2010/main" val="299909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Office PowerPoint</Application>
  <PresentationFormat>Widescreen</PresentationFormat>
  <Paragraphs>103</Paragraphs>
  <Slides>18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Bring Your Own Platform</vt:lpstr>
      <vt:lpstr>PowerPoint Presentation</vt:lpstr>
      <vt:lpstr>PowerPoint Presentation</vt:lpstr>
      <vt:lpstr>New APIs for Office 365</vt:lpstr>
      <vt:lpstr>Trusted Application API</vt:lpstr>
      <vt:lpstr>PowerPoint Presentation</vt:lpstr>
      <vt:lpstr>Remote-Advisor Scenario</vt:lpstr>
      <vt:lpstr>Microsoft Bot Framework</vt:lpstr>
      <vt:lpstr>PowerPoint Presentation</vt:lpstr>
      <vt:lpstr>Create your own QnA Bot from an existing FAQ page.</vt:lpstr>
      <vt:lpstr>Not going to talk about...</vt:lpstr>
      <vt:lpstr>Building from scratch</vt:lpstr>
      <vt:lpstr>Bot Framework: not just for developers!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2017-05-04T12:31:44Z</dcterms:created>
  <dcterms:modified xsi:type="dcterms:W3CDTF">2017-05-04T12:32:27Z</dcterms:modified>
</cp:coreProperties>
</file>