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4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9" r:id="rId14"/>
    <p:sldId id="265" r:id="rId15"/>
    <p:sldId id="274" r:id="rId16"/>
    <p:sldId id="275" r:id="rId17"/>
    <p:sldId id="276" r:id="rId18"/>
    <p:sldId id="277" r:id="rId19"/>
    <p:sldId id="278" r:id="rId20"/>
    <p:sldId id="280" r:id="rId21"/>
    <p:sldId id="281" r:id="rId22"/>
    <p:sldId id="261" r:id="rId23"/>
    <p:sldId id="262" r:id="rId24"/>
    <p:sldId id="263" r:id="rId25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E3FF"/>
    <a:srgbClr val="A3D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46" autoAdjust="0"/>
    <p:restoredTop sz="94660"/>
  </p:normalViewPr>
  <p:slideViewPr>
    <p:cSldViewPr snapToGrid="0">
      <p:cViewPr varScale="1">
        <p:scale>
          <a:sx n="87" d="100"/>
          <a:sy n="87" d="100"/>
        </p:scale>
        <p:origin x="73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685D14-1A77-4528-8382-5E06B429BA5B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154117C0-4A45-4E1C-A90E-9A08AB265376}">
      <dgm:prSet phldrT="[Text]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PT" b="1" dirty="0" smtClean="0"/>
            <a:t>V1</a:t>
          </a:r>
          <a:endParaRPr lang="pt-PT" b="1" dirty="0"/>
        </a:p>
      </dgm:t>
    </dgm:pt>
    <dgm:pt modelId="{8BCF0874-8337-4D00-A924-8109D97B1D0A}" type="parTrans" cxnId="{51D5431A-441A-40E8-9753-E092F62DB6F1}">
      <dgm:prSet/>
      <dgm:spPr/>
      <dgm:t>
        <a:bodyPr/>
        <a:lstStyle/>
        <a:p>
          <a:endParaRPr lang="pt-PT"/>
        </a:p>
      </dgm:t>
    </dgm:pt>
    <dgm:pt modelId="{F3F4AEE2-CA61-4017-8088-EB463DC9494B}" type="sibTrans" cxnId="{51D5431A-441A-40E8-9753-E092F62DB6F1}">
      <dgm:prSet/>
      <dgm:spPr/>
      <dgm:t>
        <a:bodyPr/>
        <a:lstStyle/>
        <a:p>
          <a:endParaRPr lang="pt-PT"/>
        </a:p>
      </dgm:t>
    </dgm:pt>
    <dgm:pt modelId="{0700F67A-E411-4469-B16A-EE7E61CA327E}">
      <dgm:prSet phldrT="[Text]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PT" dirty="0" smtClean="0"/>
            <a:t>.NET 3.5 SP1</a:t>
          </a:r>
          <a:endParaRPr lang="pt-PT" dirty="0"/>
        </a:p>
      </dgm:t>
    </dgm:pt>
    <dgm:pt modelId="{1AA48CE7-F575-4710-981B-B8F4F41155EA}" type="parTrans" cxnId="{F82693A0-7595-4A74-8ED1-876EAE5FE729}">
      <dgm:prSet/>
      <dgm:spPr/>
      <dgm:t>
        <a:bodyPr/>
        <a:lstStyle/>
        <a:p>
          <a:endParaRPr lang="pt-PT"/>
        </a:p>
      </dgm:t>
    </dgm:pt>
    <dgm:pt modelId="{3FE24494-D4B9-4214-B587-6227E491F0FD}" type="sibTrans" cxnId="{F82693A0-7595-4A74-8ED1-876EAE5FE729}">
      <dgm:prSet/>
      <dgm:spPr/>
      <dgm:t>
        <a:bodyPr/>
        <a:lstStyle/>
        <a:p>
          <a:endParaRPr lang="pt-PT"/>
        </a:p>
      </dgm:t>
    </dgm:pt>
    <dgm:pt modelId="{E5627286-206D-4047-83CD-877DDDD1FCA8}">
      <dgm:prSet phldrT="[Text]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pt-PT" b="1" dirty="0" smtClean="0"/>
            <a:t>V2 (4)</a:t>
          </a:r>
          <a:endParaRPr lang="pt-PT" b="1" dirty="0"/>
        </a:p>
      </dgm:t>
    </dgm:pt>
    <dgm:pt modelId="{9ED053F2-0041-4AEA-814B-F6409585D5BF}" type="parTrans" cxnId="{314A076F-505D-44EE-9332-B0E5EA56648D}">
      <dgm:prSet/>
      <dgm:spPr/>
      <dgm:t>
        <a:bodyPr/>
        <a:lstStyle/>
        <a:p>
          <a:endParaRPr lang="pt-PT"/>
        </a:p>
      </dgm:t>
    </dgm:pt>
    <dgm:pt modelId="{CE96CE7D-A8D5-4A17-9C21-826809F74384}" type="sibTrans" cxnId="{314A076F-505D-44EE-9332-B0E5EA56648D}">
      <dgm:prSet/>
      <dgm:spPr/>
      <dgm:t>
        <a:bodyPr/>
        <a:lstStyle/>
        <a:p>
          <a:endParaRPr lang="pt-PT"/>
        </a:p>
      </dgm:t>
    </dgm:pt>
    <dgm:pt modelId="{A62609B8-A9C5-4FC5-83F3-1FCF025D06DB}">
      <dgm:prSet phldrT="[Text]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pt-PT" dirty="0" smtClean="0"/>
            <a:t>.NET 4</a:t>
          </a:r>
          <a:endParaRPr lang="pt-PT" dirty="0"/>
        </a:p>
      </dgm:t>
    </dgm:pt>
    <dgm:pt modelId="{4BABBE08-57DE-42C0-92A4-DAFAB3F330B9}" type="parTrans" cxnId="{17040B4F-0EAD-44D4-8211-426F5094D22A}">
      <dgm:prSet/>
      <dgm:spPr/>
      <dgm:t>
        <a:bodyPr/>
        <a:lstStyle/>
        <a:p>
          <a:endParaRPr lang="pt-PT"/>
        </a:p>
      </dgm:t>
    </dgm:pt>
    <dgm:pt modelId="{31267B7F-3EAA-4E1F-8C83-0823FB863400}" type="sibTrans" cxnId="{17040B4F-0EAD-44D4-8211-426F5094D22A}">
      <dgm:prSet/>
      <dgm:spPr/>
      <dgm:t>
        <a:bodyPr/>
        <a:lstStyle/>
        <a:p>
          <a:endParaRPr lang="pt-PT"/>
        </a:p>
      </dgm:t>
    </dgm:pt>
    <dgm:pt modelId="{74230BD7-B443-452D-BCBA-721627681D4C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pt-PT" b="1" dirty="0" smtClean="0"/>
            <a:t>V3 (4.1)</a:t>
          </a:r>
          <a:endParaRPr lang="pt-PT" b="1" dirty="0"/>
        </a:p>
      </dgm:t>
    </dgm:pt>
    <dgm:pt modelId="{85A0371C-A5C6-40FB-8EDA-2015473AFA17}" type="parTrans" cxnId="{12D7C16A-1F36-452C-BAD3-188F03A8BB8E}">
      <dgm:prSet/>
      <dgm:spPr/>
      <dgm:t>
        <a:bodyPr/>
        <a:lstStyle/>
        <a:p>
          <a:endParaRPr lang="pt-PT"/>
        </a:p>
      </dgm:t>
    </dgm:pt>
    <dgm:pt modelId="{485CB556-8EA2-457F-A25F-17AE387CD789}" type="sibTrans" cxnId="{12D7C16A-1F36-452C-BAD3-188F03A8BB8E}">
      <dgm:prSet/>
      <dgm:spPr/>
      <dgm:t>
        <a:bodyPr/>
        <a:lstStyle/>
        <a:p>
          <a:endParaRPr lang="pt-PT"/>
        </a:p>
      </dgm:t>
    </dgm:pt>
    <dgm:pt modelId="{104D30C1-FBB6-4E23-A5D3-1869BE10B5DC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pt-PT" dirty="0" smtClean="0"/>
            <a:t>.NET 4</a:t>
          </a:r>
          <a:endParaRPr lang="pt-PT" dirty="0"/>
        </a:p>
      </dgm:t>
    </dgm:pt>
    <dgm:pt modelId="{23932363-49A0-4AE2-A943-078EC90682DE}" type="parTrans" cxnId="{AF370F4B-4FBE-403E-8F54-784925F530C0}">
      <dgm:prSet/>
      <dgm:spPr/>
      <dgm:t>
        <a:bodyPr/>
        <a:lstStyle/>
        <a:p>
          <a:endParaRPr lang="pt-PT"/>
        </a:p>
      </dgm:t>
    </dgm:pt>
    <dgm:pt modelId="{C2212804-8648-4F93-9479-8D1078708CBF}" type="sibTrans" cxnId="{AF370F4B-4FBE-403E-8F54-784925F530C0}">
      <dgm:prSet/>
      <dgm:spPr/>
      <dgm:t>
        <a:bodyPr/>
        <a:lstStyle/>
        <a:p>
          <a:endParaRPr lang="pt-PT"/>
        </a:p>
      </dgm:t>
    </dgm:pt>
    <dgm:pt modelId="{8A718C20-7353-407B-B339-2FC561ED7DF8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pt-PT" dirty="0" err="1" smtClean="0"/>
            <a:t>Code</a:t>
          </a:r>
          <a:r>
            <a:rPr lang="pt-PT" dirty="0" smtClean="0"/>
            <a:t> </a:t>
          </a:r>
          <a:r>
            <a:rPr lang="pt-PT" dirty="0" err="1" smtClean="0"/>
            <a:t>First</a:t>
          </a:r>
          <a:endParaRPr lang="pt-PT" dirty="0"/>
        </a:p>
      </dgm:t>
    </dgm:pt>
    <dgm:pt modelId="{8A0B2590-F938-4C8D-9199-C221322F1BAD}" type="parTrans" cxnId="{54D8D146-D290-4650-A5A0-7B3B2E1CAC1E}">
      <dgm:prSet/>
      <dgm:spPr/>
      <dgm:t>
        <a:bodyPr/>
        <a:lstStyle/>
        <a:p>
          <a:endParaRPr lang="pt-PT"/>
        </a:p>
      </dgm:t>
    </dgm:pt>
    <dgm:pt modelId="{B21CDD29-8CC3-4F7E-B36E-ABC030DC3BBB}" type="sibTrans" cxnId="{54D8D146-D290-4650-A5A0-7B3B2E1CAC1E}">
      <dgm:prSet/>
      <dgm:spPr/>
      <dgm:t>
        <a:bodyPr/>
        <a:lstStyle/>
        <a:p>
          <a:endParaRPr lang="pt-PT"/>
        </a:p>
      </dgm:t>
    </dgm:pt>
    <dgm:pt modelId="{A2C45BF4-87A0-407C-A3C3-84890DB85CD8}">
      <dgm:prSet phldrT="[Text]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pt-PT" b="1" dirty="0" smtClean="0"/>
            <a:t>V4 (5)</a:t>
          </a:r>
          <a:endParaRPr lang="pt-PT" b="1" dirty="0"/>
        </a:p>
      </dgm:t>
    </dgm:pt>
    <dgm:pt modelId="{5BB402F6-3A4A-42CE-A4FF-52FC1A9090D5}" type="parTrans" cxnId="{1C60ADF3-5D01-4F7E-9347-110E3C06BBA5}">
      <dgm:prSet/>
      <dgm:spPr/>
      <dgm:t>
        <a:bodyPr/>
        <a:lstStyle/>
        <a:p>
          <a:endParaRPr lang="pt-PT"/>
        </a:p>
      </dgm:t>
    </dgm:pt>
    <dgm:pt modelId="{538F5534-9919-4183-8FE9-099ECA882C05}" type="sibTrans" cxnId="{1C60ADF3-5D01-4F7E-9347-110E3C06BBA5}">
      <dgm:prSet/>
      <dgm:spPr/>
      <dgm:t>
        <a:bodyPr/>
        <a:lstStyle/>
        <a:p>
          <a:endParaRPr lang="pt-PT"/>
        </a:p>
      </dgm:t>
    </dgm:pt>
    <dgm:pt modelId="{9158306E-216C-4D6C-857F-3EFE6269B4BB}">
      <dgm:prSet phldrT="[Text]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pt-PT" dirty="0" smtClean="0"/>
            <a:t>.NET 4</a:t>
          </a:r>
          <a:endParaRPr lang="pt-PT" dirty="0"/>
        </a:p>
      </dgm:t>
    </dgm:pt>
    <dgm:pt modelId="{08751BC3-4123-42B6-BBE9-89802D73013B}" type="parTrans" cxnId="{D26D9D69-46D7-4CA9-BF91-8B7136A87ED5}">
      <dgm:prSet/>
      <dgm:spPr/>
      <dgm:t>
        <a:bodyPr/>
        <a:lstStyle/>
        <a:p>
          <a:endParaRPr lang="pt-PT"/>
        </a:p>
      </dgm:t>
    </dgm:pt>
    <dgm:pt modelId="{6BF5229D-FBD2-4162-BA70-1154CDE0F2DC}" type="sibTrans" cxnId="{D26D9D69-46D7-4CA9-BF91-8B7136A87ED5}">
      <dgm:prSet/>
      <dgm:spPr/>
      <dgm:t>
        <a:bodyPr/>
        <a:lstStyle/>
        <a:p>
          <a:endParaRPr lang="pt-PT"/>
        </a:p>
      </dgm:t>
    </dgm:pt>
    <dgm:pt modelId="{3694ADC8-2F87-47F0-B0F4-A5ADD79F25F7}">
      <dgm:prSet phldrT="[Text]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pt-PT" b="1" dirty="0" smtClean="0"/>
            <a:t>V5 (6)</a:t>
          </a:r>
          <a:endParaRPr lang="pt-PT" b="1" dirty="0"/>
        </a:p>
      </dgm:t>
    </dgm:pt>
    <dgm:pt modelId="{1450AA32-F8AA-4C1D-8EDB-3B727C54E3D9}" type="parTrans" cxnId="{FA6089AA-C0E9-44C8-AD86-38908BEFAE7C}">
      <dgm:prSet/>
      <dgm:spPr/>
      <dgm:t>
        <a:bodyPr/>
        <a:lstStyle/>
        <a:p>
          <a:endParaRPr lang="pt-PT"/>
        </a:p>
      </dgm:t>
    </dgm:pt>
    <dgm:pt modelId="{2A25FFC1-B6E5-4A97-8913-E2104DCF3DB8}" type="sibTrans" cxnId="{FA6089AA-C0E9-44C8-AD86-38908BEFAE7C}">
      <dgm:prSet/>
      <dgm:spPr/>
      <dgm:t>
        <a:bodyPr/>
        <a:lstStyle/>
        <a:p>
          <a:endParaRPr lang="pt-PT"/>
        </a:p>
      </dgm:t>
    </dgm:pt>
    <dgm:pt modelId="{8197FCB3-206B-45E5-9A67-53E85F3168EA}">
      <dgm:prSet phldrT="[Text]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pt-PT" dirty="0" smtClean="0"/>
            <a:t>.NET 4</a:t>
          </a:r>
          <a:endParaRPr lang="pt-PT" dirty="0"/>
        </a:p>
      </dgm:t>
    </dgm:pt>
    <dgm:pt modelId="{295762E7-F8F8-47C9-8D79-38C485A54468}" type="parTrans" cxnId="{944EF569-730F-448F-BD71-3A995D6528AC}">
      <dgm:prSet/>
      <dgm:spPr/>
      <dgm:t>
        <a:bodyPr/>
        <a:lstStyle/>
        <a:p>
          <a:endParaRPr lang="pt-PT"/>
        </a:p>
      </dgm:t>
    </dgm:pt>
    <dgm:pt modelId="{E983E30A-87DA-4C6C-A850-F9466E80A62D}" type="sibTrans" cxnId="{944EF569-730F-448F-BD71-3A995D6528AC}">
      <dgm:prSet/>
      <dgm:spPr/>
      <dgm:t>
        <a:bodyPr/>
        <a:lstStyle/>
        <a:p>
          <a:endParaRPr lang="pt-PT"/>
        </a:p>
      </dgm:t>
    </dgm:pt>
    <dgm:pt modelId="{ECB8E805-D3A9-47D8-A8F8-1061771DE2BD}">
      <dgm:prSet phldrT="[Text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pt-PT" b="1" dirty="0" smtClean="0"/>
            <a:t>V6 (7)</a:t>
          </a:r>
          <a:endParaRPr lang="pt-PT" b="1" dirty="0"/>
        </a:p>
      </dgm:t>
    </dgm:pt>
    <dgm:pt modelId="{81B37747-79A4-4B18-B8A9-DC62EC853C26}" type="parTrans" cxnId="{DB2EAD30-5991-49CA-8B6C-6220C05F456D}">
      <dgm:prSet/>
      <dgm:spPr/>
      <dgm:t>
        <a:bodyPr/>
        <a:lstStyle/>
        <a:p>
          <a:endParaRPr lang="pt-PT"/>
        </a:p>
      </dgm:t>
    </dgm:pt>
    <dgm:pt modelId="{BD83B57D-818B-4054-8E23-FD865432A074}" type="sibTrans" cxnId="{DB2EAD30-5991-49CA-8B6C-6220C05F456D}">
      <dgm:prSet/>
      <dgm:spPr/>
      <dgm:t>
        <a:bodyPr/>
        <a:lstStyle/>
        <a:p>
          <a:endParaRPr lang="pt-PT"/>
        </a:p>
      </dgm:t>
    </dgm:pt>
    <dgm:pt modelId="{54CB3FE7-B195-4D46-A126-FEAB2DA71A90}">
      <dgm:prSet phldrT="[Text]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PT" dirty="0" err="1" smtClean="0"/>
            <a:t>Model</a:t>
          </a:r>
          <a:r>
            <a:rPr lang="pt-PT" dirty="0" smtClean="0"/>
            <a:t> </a:t>
          </a:r>
          <a:r>
            <a:rPr lang="pt-PT" dirty="0" err="1" smtClean="0"/>
            <a:t>First</a:t>
          </a:r>
          <a:r>
            <a:rPr lang="pt-PT" dirty="0" smtClean="0"/>
            <a:t> / </a:t>
          </a:r>
          <a:r>
            <a:rPr lang="pt-PT" dirty="0" err="1" smtClean="0"/>
            <a:t>Database</a:t>
          </a:r>
          <a:r>
            <a:rPr lang="pt-PT" dirty="0" smtClean="0"/>
            <a:t> </a:t>
          </a:r>
          <a:r>
            <a:rPr lang="pt-PT" dirty="0" err="1" smtClean="0"/>
            <a:t>First</a:t>
          </a:r>
          <a:endParaRPr lang="pt-PT" dirty="0"/>
        </a:p>
      </dgm:t>
    </dgm:pt>
    <dgm:pt modelId="{96A9229B-91C6-48C6-B440-DB03F57C1821}" type="parTrans" cxnId="{A7FD8D0F-5F18-4150-ADB5-9EE8C828A8F8}">
      <dgm:prSet/>
      <dgm:spPr/>
      <dgm:t>
        <a:bodyPr/>
        <a:lstStyle/>
        <a:p>
          <a:endParaRPr lang="pt-PT"/>
        </a:p>
      </dgm:t>
    </dgm:pt>
    <dgm:pt modelId="{71441728-30AB-41EE-90E7-F5CC9CC9D675}" type="sibTrans" cxnId="{A7FD8D0F-5F18-4150-ADB5-9EE8C828A8F8}">
      <dgm:prSet/>
      <dgm:spPr/>
      <dgm:t>
        <a:bodyPr/>
        <a:lstStyle/>
        <a:p>
          <a:endParaRPr lang="pt-PT"/>
        </a:p>
      </dgm:t>
    </dgm:pt>
    <dgm:pt modelId="{1734F8C1-151B-4B54-8D0F-C62E9BC564DB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pt-PT" dirty="0" err="1" smtClean="0"/>
            <a:t>Migrations</a:t>
          </a:r>
          <a:endParaRPr lang="pt-PT" dirty="0"/>
        </a:p>
      </dgm:t>
    </dgm:pt>
    <dgm:pt modelId="{D9817DD7-2DF7-4EB5-90C8-E5E9D98318DB}" type="parTrans" cxnId="{179686D8-789A-4E32-904C-263DBC574A15}">
      <dgm:prSet/>
      <dgm:spPr/>
      <dgm:t>
        <a:bodyPr/>
        <a:lstStyle/>
        <a:p>
          <a:endParaRPr lang="pt-PT"/>
        </a:p>
      </dgm:t>
    </dgm:pt>
    <dgm:pt modelId="{A3077B9C-E58F-4660-96F0-C3C3EA8B5C87}" type="sibTrans" cxnId="{179686D8-789A-4E32-904C-263DBC574A15}">
      <dgm:prSet/>
      <dgm:spPr/>
      <dgm:t>
        <a:bodyPr/>
        <a:lstStyle/>
        <a:p>
          <a:endParaRPr lang="pt-PT"/>
        </a:p>
      </dgm:t>
    </dgm:pt>
    <dgm:pt modelId="{B7806AAF-D907-4799-9885-1AFBB862031F}">
      <dgm:prSet phldrT="[Text]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pt-PT" dirty="0" err="1" smtClean="0"/>
            <a:t>Interceptors</a:t>
          </a:r>
          <a:endParaRPr lang="pt-PT" dirty="0"/>
        </a:p>
      </dgm:t>
    </dgm:pt>
    <dgm:pt modelId="{C7548DBE-AC23-4DD6-AECB-103EB2D75632}" type="parTrans" cxnId="{B490A149-EA36-46AF-86B1-C482F5EFC242}">
      <dgm:prSet/>
      <dgm:spPr/>
      <dgm:t>
        <a:bodyPr/>
        <a:lstStyle/>
        <a:p>
          <a:endParaRPr lang="pt-PT"/>
        </a:p>
      </dgm:t>
    </dgm:pt>
    <dgm:pt modelId="{733D335A-FB43-422B-8797-C9898EB7174C}" type="sibTrans" cxnId="{B490A149-EA36-46AF-86B1-C482F5EFC242}">
      <dgm:prSet/>
      <dgm:spPr/>
      <dgm:t>
        <a:bodyPr/>
        <a:lstStyle/>
        <a:p>
          <a:endParaRPr lang="pt-PT"/>
        </a:p>
      </dgm:t>
    </dgm:pt>
    <dgm:pt modelId="{BC2A5EB9-3878-4F76-B301-A018E9CB5CC6}">
      <dgm:prSet phldrT="[Text]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pt-PT" dirty="0" err="1" smtClean="0"/>
            <a:t>Logging</a:t>
          </a:r>
          <a:endParaRPr lang="pt-PT" dirty="0"/>
        </a:p>
      </dgm:t>
    </dgm:pt>
    <dgm:pt modelId="{933558B3-D3A2-4DF4-BAF6-BDBB9DB685A9}" type="parTrans" cxnId="{72F398AD-158A-44C6-A4D2-B21A24E86F40}">
      <dgm:prSet/>
      <dgm:spPr/>
      <dgm:t>
        <a:bodyPr/>
        <a:lstStyle/>
        <a:p>
          <a:endParaRPr lang="pt-PT"/>
        </a:p>
      </dgm:t>
    </dgm:pt>
    <dgm:pt modelId="{EC2F1ABA-EED9-4C5E-8D30-229B6DDD11D9}" type="sibTrans" cxnId="{72F398AD-158A-44C6-A4D2-B21A24E86F40}">
      <dgm:prSet/>
      <dgm:spPr/>
      <dgm:t>
        <a:bodyPr/>
        <a:lstStyle/>
        <a:p>
          <a:endParaRPr lang="pt-PT"/>
        </a:p>
      </dgm:t>
    </dgm:pt>
    <dgm:pt modelId="{830854DF-2DAA-48E9-9FA6-24D19B8C7BBA}">
      <dgm:prSet phldrT="[Text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pt-PT" dirty="0" smtClean="0"/>
            <a:t>.NET 4.5.1</a:t>
          </a:r>
          <a:endParaRPr lang="pt-PT" dirty="0"/>
        </a:p>
      </dgm:t>
    </dgm:pt>
    <dgm:pt modelId="{AD2CD389-0940-422B-983E-5E141EA6B554}" type="parTrans" cxnId="{7955AD02-1DFC-427A-9BEB-5B353AE04CFC}">
      <dgm:prSet/>
      <dgm:spPr/>
      <dgm:t>
        <a:bodyPr/>
        <a:lstStyle/>
        <a:p>
          <a:endParaRPr lang="pt-PT"/>
        </a:p>
      </dgm:t>
    </dgm:pt>
    <dgm:pt modelId="{08556011-82A6-4A74-89F7-399735240FBB}" type="sibTrans" cxnId="{7955AD02-1DFC-427A-9BEB-5B353AE04CFC}">
      <dgm:prSet/>
      <dgm:spPr/>
      <dgm:t>
        <a:bodyPr/>
        <a:lstStyle/>
        <a:p>
          <a:endParaRPr lang="pt-PT"/>
        </a:p>
      </dgm:t>
    </dgm:pt>
    <dgm:pt modelId="{3DBB7491-4D2E-4B92-ACCD-F92ED82CDDFE}">
      <dgm:prSet phldrT="[Text]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pt-PT" dirty="0" err="1" smtClean="0"/>
            <a:t>POCOs</a:t>
          </a:r>
          <a:endParaRPr lang="pt-PT" dirty="0"/>
        </a:p>
      </dgm:t>
    </dgm:pt>
    <dgm:pt modelId="{C0E6978C-46A6-4050-9341-BC9FAA378964}" type="parTrans" cxnId="{9DDB1784-F899-4A0C-B14B-6676A202325A}">
      <dgm:prSet/>
      <dgm:spPr/>
      <dgm:t>
        <a:bodyPr/>
        <a:lstStyle/>
        <a:p>
          <a:endParaRPr lang="pt-PT"/>
        </a:p>
      </dgm:t>
    </dgm:pt>
    <dgm:pt modelId="{F5DBCBC0-95DE-443C-9DF5-A81F1E49A6D2}" type="sibTrans" cxnId="{9DDB1784-F899-4A0C-B14B-6676A202325A}">
      <dgm:prSet/>
      <dgm:spPr/>
      <dgm:t>
        <a:bodyPr/>
        <a:lstStyle/>
        <a:p>
          <a:endParaRPr lang="pt-PT"/>
        </a:p>
      </dgm:t>
    </dgm:pt>
    <dgm:pt modelId="{5D8D5E21-A780-43A1-B027-6C3AB2DE7EEB}">
      <dgm:prSet phldrT="[Text]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pt-PT" dirty="0" err="1" smtClean="0"/>
            <a:t>Lazy</a:t>
          </a:r>
          <a:r>
            <a:rPr lang="pt-PT" dirty="0" smtClean="0"/>
            <a:t> </a:t>
          </a:r>
          <a:r>
            <a:rPr lang="pt-PT" dirty="0" err="1" smtClean="0"/>
            <a:t>Loading</a:t>
          </a:r>
          <a:endParaRPr lang="pt-PT" dirty="0"/>
        </a:p>
      </dgm:t>
    </dgm:pt>
    <dgm:pt modelId="{59EB3B37-9DD3-4E1F-923E-C02D720BAD65}" type="parTrans" cxnId="{9BAC8D00-8EDE-4824-B849-E3D3DC9B9916}">
      <dgm:prSet/>
      <dgm:spPr/>
      <dgm:t>
        <a:bodyPr/>
        <a:lstStyle/>
        <a:p>
          <a:endParaRPr lang="pt-PT"/>
        </a:p>
      </dgm:t>
    </dgm:pt>
    <dgm:pt modelId="{214E34F1-82C7-46BF-804C-5E5F4D78AD18}" type="sibTrans" cxnId="{9BAC8D00-8EDE-4824-B849-E3D3DC9B9916}">
      <dgm:prSet/>
      <dgm:spPr/>
      <dgm:t>
        <a:bodyPr/>
        <a:lstStyle/>
        <a:p>
          <a:endParaRPr lang="pt-PT"/>
        </a:p>
      </dgm:t>
    </dgm:pt>
    <dgm:pt modelId="{A22409D1-9B4B-468C-866C-CFBAF4CA8DA5}">
      <dgm:prSet phldrT="[Text]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pt-PT" dirty="0" smtClean="0"/>
            <a:t>T4</a:t>
          </a:r>
          <a:endParaRPr lang="pt-PT" dirty="0"/>
        </a:p>
      </dgm:t>
    </dgm:pt>
    <dgm:pt modelId="{8D893A5D-C15F-4667-8588-D2E92B50A332}" type="parTrans" cxnId="{DBE229F3-A5C7-4C80-A7C7-6D1351A30553}">
      <dgm:prSet/>
      <dgm:spPr/>
      <dgm:t>
        <a:bodyPr/>
        <a:lstStyle/>
        <a:p>
          <a:endParaRPr lang="pt-PT"/>
        </a:p>
      </dgm:t>
    </dgm:pt>
    <dgm:pt modelId="{9EB584E9-0EEB-4677-B671-85899A278DBB}" type="sibTrans" cxnId="{DBE229F3-A5C7-4C80-A7C7-6D1351A30553}">
      <dgm:prSet/>
      <dgm:spPr/>
      <dgm:t>
        <a:bodyPr/>
        <a:lstStyle/>
        <a:p>
          <a:endParaRPr lang="pt-PT"/>
        </a:p>
      </dgm:t>
    </dgm:pt>
    <dgm:pt modelId="{76AD147B-BA43-467B-9D64-B4DDF7B996FF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pt-PT" dirty="0" err="1" smtClean="0"/>
            <a:t>NuGet</a:t>
          </a:r>
          <a:endParaRPr lang="pt-PT" dirty="0"/>
        </a:p>
      </dgm:t>
    </dgm:pt>
    <dgm:pt modelId="{456A89C4-94AB-45B7-AA6C-38EEB9844324}" type="parTrans" cxnId="{A0A9F9DF-B01F-4C42-8D48-A938209C19D6}">
      <dgm:prSet/>
      <dgm:spPr/>
      <dgm:t>
        <a:bodyPr/>
        <a:lstStyle/>
        <a:p>
          <a:endParaRPr lang="pt-PT"/>
        </a:p>
      </dgm:t>
    </dgm:pt>
    <dgm:pt modelId="{1EA2D0A5-491D-4D9B-85D1-8068A6BAB054}" type="sibTrans" cxnId="{A0A9F9DF-B01F-4C42-8D48-A938209C19D6}">
      <dgm:prSet/>
      <dgm:spPr/>
      <dgm:t>
        <a:bodyPr/>
        <a:lstStyle/>
        <a:p>
          <a:endParaRPr lang="pt-PT"/>
        </a:p>
      </dgm:t>
    </dgm:pt>
    <dgm:pt modelId="{6246D2BA-C6D7-4631-9998-E364324C637E}">
      <dgm:prSet phldrT="[Text]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pt-PT" dirty="0" err="1" smtClean="0"/>
            <a:t>Enums</a:t>
          </a:r>
          <a:endParaRPr lang="pt-PT" dirty="0"/>
        </a:p>
      </dgm:t>
    </dgm:pt>
    <dgm:pt modelId="{9DE67DA8-39E9-417E-84B1-B2579C3BA6A4}" type="parTrans" cxnId="{66FAB575-CEA2-4FCE-84A6-B2E4FCAB3154}">
      <dgm:prSet/>
      <dgm:spPr/>
      <dgm:t>
        <a:bodyPr/>
        <a:lstStyle/>
        <a:p>
          <a:endParaRPr lang="pt-PT"/>
        </a:p>
      </dgm:t>
    </dgm:pt>
    <dgm:pt modelId="{6FCCD9B7-C088-45AA-ABC9-5844670E77D4}" type="sibTrans" cxnId="{66FAB575-CEA2-4FCE-84A6-B2E4FCAB3154}">
      <dgm:prSet/>
      <dgm:spPr/>
      <dgm:t>
        <a:bodyPr/>
        <a:lstStyle/>
        <a:p>
          <a:endParaRPr lang="pt-PT"/>
        </a:p>
      </dgm:t>
    </dgm:pt>
    <dgm:pt modelId="{F014497A-8FEC-4059-B11E-E990516AB82B}">
      <dgm:prSet phldrT="[Text]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pt-PT" dirty="0" err="1" smtClean="0"/>
            <a:t>Spatial</a:t>
          </a:r>
          <a:endParaRPr lang="pt-PT" dirty="0"/>
        </a:p>
      </dgm:t>
    </dgm:pt>
    <dgm:pt modelId="{627DD1A4-942F-46A9-9C6D-FE96FE865076}" type="parTrans" cxnId="{F0BF2AC9-BAE7-4898-8421-34A5F6962CE7}">
      <dgm:prSet/>
      <dgm:spPr/>
      <dgm:t>
        <a:bodyPr/>
        <a:lstStyle/>
        <a:p>
          <a:endParaRPr lang="pt-PT"/>
        </a:p>
      </dgm:t>
    </dgm:pt>
    <dgm:pt modelId="{E66FA744-1BB9-45FB-9052-35C6789A2F92}" type="sibTrans" cxnId="{F0BF2AC9-BAE7-4898-8421-34A5F6962CE7}">
      <dgm:prSet/>
      <dgm:spPr/>
      <dgm:t>
        <a:bodyPr/>
        <a:lstStyle/>
        <a:p>
          <a:endParaRPr lang="pt-PT"/>
        </a:p>
      </dgm:t>
    </dgm:pt>
    <dgm:pt modelId="{22D7DA01-0F86-45D8-A79B-CCB04D1E9322}">
      <dgm:prSet phldrT="[Text]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pt-PT" dirty="0" err="1" smtClean="0"/>
            <a:t>Table-valued</a:t>
          </a:r>
          <a:r>
            <a:rPr lang="pt-PT" dirty="0" smtClean="0"/>
            <a:t> </a:t>
          </a:r>
          <a:r>
            <a:rPr lang="pt-PT" dirty="0" err="1" smtClean="0"/>
            <a:t>functions</a:t>
          </a:r>
          <a:endParaRPr lang="pt-PT" dirty="0"/>
        </a:p>
      </dgm:t>
    </dgm:pt>
    <dgm:pt modelId="{719641C1-862D-45E8-B3F3-20EC610D89AA}" type="parTrans" cxnId="{A8F84E65-05FF-419F-8E04-D055C2703728}">
      <dgm:prSet/>
      <dgm:spPr/>
      <dgm:t>
        <a:bodyPr/>
        <a:lstStyle/>
        <a:p>
          <a:endParaRPr lang="pt-PT"/>
        </a:p>
      </dgm:t>
    </dgm:pt>
    <dgm:pt modelId="{DBCAB3C2-9A8E-4D95-9E73-8D5A24FCF80B}" type="sibTrans" cxnId="{A8F84E65-05FF-419F-8E04-D055C2703728}">
      <dgm:prSet/>
      <dgm:spPr/>
      <dgm:t>
        <a:bodyPr/>
        <a:lstStyle/>
        <a:p>
          <a:endParaRPr lang="pt-PT"/>
        </a:p>
      </dgm:t>
    </dgm:pt>
    <dgm:pt modelId="{C5901D92-0403-47DA-82D4-C1E5F0459323}">
      <dgm:prSet phldrT="[Text]"/>
      <dgm:spPr>
        <a:solidFill>
          <a:schemeClr val="bg2">
            <a:lumMod val="75000"/>
          </a:schemeClr>
        </a:solidFill>
      </dgm:spPr>
      <dgm:t>
        <a:bodyPr/>
        <a:lstStyle/>
        <a:p>
          <a:endParaRPr lang="pt-PT" dirty="0"/>
        </a:p>
      </dgm:t>
    </dgm:pt>
    <dgm:pt modelId="{1D327342-3918-4BA1-B439-912815397D53}" type="parTrans" cxnId="{DE3977D6-8A91-4197-8A27-A04D6BFC6217}">
      <dgm:prSet/>
      <dgm:spPr/>
      <dgm:t>
        <a:bodyPr/>
        <a:lstStyle/>
        <a:p>
          <a:endParaRPr lang="pt-PT"/>
        </a:p>
      </dgm:t>
    </dgm:pt>
    <dgm:pt modelId="{03D1CD43-F372-46B0-9536-E1060E375D07}" type="sibTrans" cxnId="{DE3977D6-8A91-4197-8A27-A04D6BFC6217}">
      <dgm:prSet/>
      <dgm:spPr/>
      <dgm:t>
        <a:bodyPr/>
        <a:lstStyle/>
        <a:p>
          <a:endParaRPr lang="pt-PT"/>
        </a:p>
      </dgm:t>
    </dgm:pt>
    <dgm:pt modelId="{4B652097-8734-412B-B763-6E73570A97EB}">
      <dgm:prSet phldrT="[Text]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pt-PT" dirty="0" err="1" smtClean="0"/>
            <a:t>Async</a:t>
          </a:r>
          <a:endParaRPr lang="pt-PT" dirty="0"/>
        </a:p>
      </dgm:t>
    </dgm:pt>
    <dgm:pt modelId="{8156EED1-F75D-41BA-BA4D-C02D55FB46AD}" type="parTrans" cxnId="{C4372E8F-D962-438D-B02A-5D00AD3928BA}">
      <dgm:prSet/>
      <dgm:spPr/>
      <dgm:t>
        <a:bodyPr/>
        <a:lstStyle/>
        <a:p>
          <a:endParaRPr lang="pt-PT"/>
        </a:p>
      </dgm:t>
    </dgm:pt>
    <dgm:pt modelId="{79C7E407-D3AB-4FDD-8E87-036B0B778941}" type="sibTrans" cxnId="{C4372E8F-D962-438D-B02A-5D00AD3928BA}">
      <dgm:prSet/>
      <dgm:spPr/>
      <dgm:t>
        <a:bodyPr/>
        <a:lstStyle/>
        <a:p>
          <a:endParaRPr lang="pt-PT"/>
        </a:p>
      </dgm:t>
    </dgm:pt>
    <dgm:pt modelId="{2DCB77E3-0970-4DE4-B87C-D11A599EAACE}">
      <dgm:prSet phldrT="[Text]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pt-PT" dirty="0" err="1" smtClean="0"/>
            <a:t>Custom</a:t>
          </a:r>
          <a:r>
            <a:rPr lang="pt-PT" dirty="0" smtClean="0"/>
            <a:t> </a:t>
          </a:r>
          <a:r>
            <a:rPr lang="pt-PT" dirty="0" err="1" smtClean="0"/>
            <a:t>conventions</a:t>
          </a:r>
          <a:endParaRPr lang="pt-PT" dirty="0"/>
        </a:p>
      </dgm:t>
    </dgm:pt>
    <dgm:pt modelId="{D17D2774-E6E4-4F22-B9C6-7ED4E1212E53}" type="parTrans" cxnId="{7C433B2D-EE4F-44FB-A5E7-2F5E5C25095B}">
      <dgm:prSet/>
      <dgm:spPr/>
      <dgm:t>
        <a:bodyPr/>
        <a:lstStyle/>
        <a:p>
          <a:endParaRPr lang="pt-PT"/>
        </a:p>
      </dgm:t>
    </dgm:pt>
    <dgm:pt modelId="{202EDC7F-2121-448E-8443-4E8F189E9048}" type="sibTrans" cxnId="{7C433B2D-EE4F-44FB-A5E7-2F5E5C25095B}">
      <dgm:prSet/>
      <dgm:spPr/>
      <dgm:t>
        <a:bodyPr/>
        <a:lstStyle/>
        <a:p>
          <a:endParaRPr lang="pt-PT"/>
        </a:p>
      </dgm:t>
    </dgm:pt>
    <dgm:pt modelId="{30FD5FD9-4A5A-4549-B654-99F8BB198D26}">
      <dgm:prSet phldrT="[Text]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pt-PT" dirty="0" err="1" smtClean="0"/>
            <a:t>Stored</a:t>
          </a:r>
          <a:r>
            <a:rPr lang="pt-PT" dirty="0" smtClean="0"/>
            <a:t> </a:t>
          </a:r>
          <a:r>
            <a:rPr lang="pt-PT" dirty="0" err="1" smtClean="0"/>
            <a:t>procedures</a:t>
          </a:r>
          <a:endParaRPr lang="pt-PT" dirty="0"/>
        </a:p>
      </dgm:t>
    </dgm:pt>
    <dgm:pt modelId="{88A26362-5705-4871-8BEE-85BDC0E0941D}" type="parTrans" cxnId="{337037D5-D615-4A8D-877C-8ABDEBB06274}">
      <dgm:prSet/>
      <dgm:spPr/>
      <dgm:t>
        <a:bodyPr/>
        <a:lstStyle/>
        <a:p>
          <a:endParaRPr lang="pt-PT"/>
        </a:p>
      </dgm:t>
    </dgm:pt>
    <dgm:pt modelId="{1EC71F2F-2457-4D03-82F8-988E583B75C9}" type="sibTrans" cxnId="{337037D5-D615-4A8D-877C-8ABDEBB06274}">
      <dgm:prSet/>
      <dgm:spPr/>
      <dgm:t>
        <a:bodyPr/>
        <a:lstStyle/>
        <a:p>
          <a:endParaRPr lang="pt-PT"/>
        </a:p>
      </dgm:t>
    </dgm:pt>
    <dgm:pt modelId="{4F11213C-DAEA-4837-9528-80DA5C5205D9}">
      <dgm:prSet phldrT="[Text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pt-PT" dirty="0" err="1" smtClean="0"/>
            <a:t>NoSQL</a:t>
          </a:r>
          <a:endParaRPr lang="pt-PT" dirty="0"/>
        </a:p>
      </dgm:t>
    </dgm:pt>
    <dgm:pt modelId="{3BCA8954-4DBB-4264-A631-C1B469A26082}" type="parTrans" cxnId="{A8AD53F4-EAD5-4229-8619-1F5DC76B83AB}">
      <dgm:prSet/>
      <dgm:spPr/>
      <dgm:t>
        <a:bodyPr/>
        <a:lstStyle/>
        <a:p>
          <a:endParaRPr lang="en-GB"/>
        </a:p>
      </dgm:t>
    </dgm:pt>
    <dgm:pt modelId="{74BA45EE-4713-4A88-AEA2-E24A7EEE68EF}" type="sibTrans" cxnId="{A8AD53F4-EAD5-4229-8619-1F5DC76B83AB}">
      <dgm:prSet/>
      <dgm:spPr/>
      <dgm:t>
        <a:bodyPr/>
        <a:lstStyle/>
        <a:p>
          <a:endParaRPr lang="en-GB"/>
        </a:p>
      </dgm:t>
    </dgm:pt>
    <dgm:pt modelId="{F612035D-1369-49E0-8155-BE792EB296D2}">
      <dgm:prSet phldrT="[Text]"/>
      <dgm:spPr>
        <a:solidFill>
          <a:schemeClr val="accent1">
            <a:lumMod val="75000"/>
          </a:schemeClr>
        </a:solidFill>
      </dgm:spPr>
      <dgm:t>
        <a:bodyPr/>
        <a:lstStyle/>
        <a:p>
          <a:endParaRPr lang="pt-PT" dirty="0"/>
        </a:p>
      </dgm:t>
    </dgm:pt>
    <dgm:pt modelId="{356DCA9F-576A-4E54-A38D-490FF4D89318}" type="parTrans" cxnId="{F3B469C4-8418-44DA-B0F0-FE9955F99818}">
      <dgm:prSet/>
      <dgm:spPr/>
      <dgm:t>
        <a:bodyPr/>
        <a:lstStyle/>
        <a:p>
          <a:endParaRPr lang="en-GB"/>
        </a:p>
      </dgm:t>
    </dgm:pt>
    <dgm:pt modelId="{5BE2157B-4E00-436F-89AA-3DDAE045020C}" type="sibTrans" cxnId="{F3B469C4-8418-44DA-B0F0-FE9955F99818}">
      <dgm:prSet/>
      <dgm:spPr/>
      <dgm:t>
        <a:bodyPr/>
        <a:lstStyle/>
        <a:p>
          <a:endParaRPr lang="en-GB"/>
        </a:p>
      </dgm:t>
    </dgm:pt>
    <dgm:pt modelId="{32D8B0E8-A419-45E3-9B36-7EE9B97021EB}">
      <dgm:prSet phldrT="[Text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pt-PT" dirty="0" smtClean="0"/>
            <a:t>Multi platform (.NET Core)</a:t>
          </a:r>
          <a:endParaRPr lang="pt-PT" dirty="0"/>
        </a:p>
      </dgm:t>
    </dgm:pt>
    <dgm:pt modelId="{4D2FA763-EC9F-4F29-8983-59E1E9DAFF19}" type="parTrans" cxnId="{5C20A4D4-57DA-44E6-B9F4-92C7D230A8E7}">
      <dgm:prSet/>
      <dgm:spPr/>
      <dgm:t>
        <a:bodyPr/>
        <a:lstStyle/>
        <a:p>
          <a:endParaRPr lang="en-GB"/>
        </a:p>
      </dgm:t>
    </dgm:pt>
    <dgm:pt modelId="{D79F5AC0-E7DE-4041-9628-EE05CBDE7557}" type="sibTrans" cxnId="{5C20A4D4-57DA-44E6-B9F4-92C7D230A8E7}">
      <dgm:prSet/>
      <dgm:spPr/>
      <dgm:t>
        <a:bodyPr/>
        <a:lstStyle/>
        <a:p>
          <a:endParaRPr lang="en-GB"/>
        </a:p>
      </dgm:t>
    </dgm:pt>
    <dgm:pt modelId="{7802CECA-DC0D-479C-9EA5-A74CB32AB8A1}" type="pres">
      <dgm:prSet presAssocID="{61685D14-1A77-4528-8382-5E06B429BA5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18430DEE-58A4-4E6D-A8B1-518BF4D974EF}" type="pres">
      <dgm:prSet presAssocID="{154117C0-4A45-4E1C-A90E-9A08AB265376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FAB2915-0CAE-410D-8A22-3792AB802561}" type="pres">
      <dgm:prSet presAssocID="{F3F4AEE2-CA61-4017-8088-EB463DC9494B}" presName="sibTrans" presStyleCnt="0"/>
      <dgm:spPr/>
    </dgm:pt>
    <dgm:pt modelId="{0C2F178F-B707-43BB-9B59-62BC14D627CA}" type="pres">
      <dgm:prSet presAssocID="{E5627286-206D-4047-83CD-877DDDD1FCA8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BACD0278-64A3-46A5-ABA4-D87C79350AAA}" type="pres">
      <dgm:prSet presAssocID="{CE96CE7D-A8D5-4A17-9C21-826809F74384}" presName="sibTrans" presStyleCnt="0"/>
      <dgm:spPr/>
    </dgm:pt>
    <dgm:pt modelId="{DC1DE3FF-2A0E-44BD-A916-419AFD758354}" type="pres">
      <dgm:prSet presAssocID="{74230BD7-B443-452D-BCBA-721627681D4C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5378C01C-9EC0-4A30-B33E-6D7BFAC3E13A}" type="pres">
      <dgm:prSet presAssocID="{485CB556-8EA2-457F-A25F-17AE387CD789}" presName="sibTrans" presStyleCnt="0"/>
      <dgm:spPr/>
    </dgm:pt>
    <dgm:pt modelId="{1254E2FD-2203-46C7-9E9E-071818D411E0}" type="pres">
      <dgm:prSet presAssocID="{A2C45BF4-87A0-407C-A3C3-84890DB85CD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8F70DAC-384D-4943-845F-569E0DBC1BD8}" type="pres">
      <dgm:prSet presAssocID="{538F5534-9919-4183-8FE9-099ECA882C05}" presName="sibTrans" presStyleCnt="0"/>
      <dgm:spPr/>
    </dgm:pt>
    <dgm:pt modelId="{E78C28D9-5BBF-4332-B825-EF0C03FEBC36}" type="pres">
      <dgm:prSet presAssocID="{3694ADC8-2F87-47F0-B0F4-A5ADD79F25F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26BC0401-8887-4B15-B5C5-C77CE20170FA}" type="pres">
      <dgm:prSet presAssocID="{2A25FFC1-B6E5-4A97-8913-E2104DCF3DB8}" presName="sibTrans" presStyleCnt="0"/>
      <dgm:spPr/>
    </dgm:pt>
    <dgm:pt modelId="{A3608556-4F50-484B-B196-7400338B71B8}" type="pres">
      <dgm:prSet presAssocID="{ECB8E805-D3A9-47D8-A8F8-1061771DE2BD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D116D18C-B8E6-4024-94F0-B97726D5FA26}" type="presOf" srcId="{3DBB7491-4D2E-4B92-ACCD-F92ED82CDDFE}" destId="{0C2F178F-B707-43BB-9B59-62BC14D627CA}" srcOrd="0" destOrd="2" presId="urn:microsoft.com/office/officeart/2005/8/layout/hList6"/>
    <dgm:cxn modelId="{7C433B2D-EE4F-44FB-A5E7-2F5E5C25095B}" srcId="{3694ADC8-2F87-47F0-B0F4-A5ADD79F25F7}" destId="{2DCB77E3-0970-4DE4-B87C-D11A599EAACE}" srcOrd="4" destOrd="0" parTransId="{D17D2774-E6E4-4F22-B9C6-7ED4E1212E53}" sibTransId="{202EDC7F-2121-448E-8443-4E8F189E9048}"/>
    <dgm:cxn modelId="{944EF569-730F-448F-BD71-3A995D6528AC}" srcId="{3694ADC8-2F87-47F0-B0F4-A5ADD79F25F7}" destId="{8197FCB3-206B-45E5-9A67-53E85F3168EA}" srcOrd="0" destOrd="0" parTransId="{295762E7-F8F8-47C9-8D79-38C485A54468}" sibTransId="{E983E30A-87DA-4C6C-A850-F9466E80A62D}"/>
    <dgm:cxn modelId="{EFBBEE21-C332-4F48-ABBA-F196770865FF}" type="presOf" srcId="{C5901D92-0403-47DA-82D4-C1E5F0459323}" destId="{1254E2FD-2203-46C7-9E9E-071818D411E0}" srcOrd="0" destOrd="5" presId="urn:microsoft.com/office/officeart/2005/8/layout/hList6"/>
    <dgm:cxn modelId="{17040B4F-0EAD-44D4-8211-426F5094D22A}" srcId="{E5627286-206D-4047-83CD-877DDDD1FCA8}" destId="{A62609B8-A9C5-4FC5-83F3-1FCF025D06DB}" srcOrd="0" destOrd="0" parTransId="{4BABBE08-57DE-42C0-92A4-DAFAB3F330B9}" sibTransId="{31267B7F-3EAA-4E1F-8C83-0823FB863400}"/>
    <dgm:cxn modelId="{FEBE3FCF-6785-4BDA-BDD1-F18933D8D5A7}" type="presOf" srcId="{4B652097-8734-412B-B763-6E73570A97EB}" destId="{E78C28D9-5BBF-4332-B825-EF0C03FEBC36}" srcOrd="0" destOrd="4" presId="urn:microsoft.com/office/officeart/2005/8/layout/hList6"/>
    <dgm:cxn modelId="{FB61AEDA-EC62-4E33-ABA0-C49299A7DDB1}" type="presOf" srcId="{0700F67A-E411-4469-B16A-EE7E61CA327E}" destId="{18430DEE-58A4-4E6D-A8B1-518BF4D974EF}" srcOrd="0" destOrd="1" presId="urn:microsoft.com/office/officeart/2005/8/layout/hList6"/>
    <dgm:cxn modelId="{B490A149-EA36-46AF-86B1-C482F5EFC242}" srcId="{3694ADC8-2F87-47F0-B0F4-A5ADD79F25F7}" destId="{B7806AAF-D907-4799-9885-1AFBB862031F}" srcOrd="1" destOrd="0" parTransId="{C7548DBE-AC23-4DD6-AECB-103EB2D75632}" sibTransId="{733D335A-FB43-422B-8797-C9898EB7174C}"/>
    <dgm:cxn modelId="{DB2EAD30-5991-49CA-8B6C-6220C05F456D}" srcId="{61685D14-1A77-4528-8382-5E06B429BA5B}" destId="{ECB8E805-D3A9-47D8-A8F8-1061771DE2BD}" srcOrd="5" destOrd="0" parTransId="{81B37747-79A4-4B18-B8A9-DC62EC853C26}" sibTransId="{BD83B57D-818B-4054-8E23-FD865432A074}"/>
    <dgm:cxn modelId="{7DE81773-4152-4C34-8B4B-F588D848EF2B}" type="presOf" srcId="{B7806AAF-D907-4799-9885-1AFBB862031F}" destId="{E78C28D9-5BBF-4332-B825-EF0C03FEBC36}" srcOrd="0" destOrd="2" presId="urn:microsoft.com/office/officeart/2005/8/layout/hList6"/>
    <dgm:cxn modelId="{F3B469C4-8418-44DA-B0F0-FE9955F99818}" srcId="{ECB8E805-D3A9-47D8-A8F8-1061771DE2BD}" destId="{F612035D-1369-49E0-8155-BE792EB296D2}" srcOrd="3" destOrd="0" parTransId="{356DCA9F-576A-4E54-A38D-490FF4D89318}" sibTransId="{5BE2157B-4E00-436F-89AA-3DDAE045020C}"/>
    <dgm:cxn modelId="{A0A9F9DF-B01F-4C42-8D48-A938209C19D6}" srcId="{74230BD7-B443-452D-BCBA-721627681D4C}" destId="{76AD147B-BA43-467B-9D64-B4DDF7B996FF}" srcOrd="3" destOrd="0" parTransId="{456A89C4-94AB-45B7-AA6C-38EEB9844324}" sibTransId="{1EA2D0A5-491D-4D9B-85D1-8068A6BAB054}"/>
    <dgm:cxn modelId="{314A076F-505D-44EE-9332-B0E5EA56648D}" srcId="{61685D14-1A77-4528-8382-5E06B429BA5B}" destId="{E5627286-206D-4047-83CD-877DDDD1FCA8}" srcOrd="1" destOrd="0" parTransId="{9ED053F2-0041-4AEA-814B-F6409585D5BF}" sibTransId="{CE96CE7D-A8D5-4A17-9C21-826809F74384}"/>
    <dgm:cxn modelId="{2EAE6D1E-3772-4599-A1CA-E62594CEEFC0}" type="presOf" srcId="{F612035D-1369-49E0-8155-BE792EB296D2}" destId="{A3608556-4F50-484B-B196-7400338B71B8}" srcOrd="0" destOrd="4" presId="urn:microsoft.com/office/officeart/2005/8/layout/hList6"/>
    <dgm:cxn modelId="{72F398AD-158A-44C6-A4D2-B21A24E86F40}" srcId="{3694ADC8-2F87-47F0-B0F4-A5ADD79F25F7}" destId="{BC2A5EB9-3878-4F76-B301-A018E9CB5CC6}" srcOrd="2" destOrd="0" parTransId="{933558B3-D3A2-4DF4-BAF6-BDBB9DB685A9}" sibTransId="{EC2F1ABA-EED9-4C5E-8D30-229B6DDD11D9}"/>
    <dgm:cxn modelId="{E78175E8-F509-4BFE-B962-9A8A698F80C3}" type="presOf" srcId="{9158306E-216C-4D6C-857F-3EFE6269B4BB}" destId="{1254E2FD-2203-46C7-9E9E-071818D411E0}" srcOrd="0" destOrd="1" presId="urn:microsoft.com/office/officeart/2005/8/layout/hList6"/>
    <dgm:cxn modelId="{54D8D146-D290-4650-A5A0-7B3B2E1CAC1E}" srcId="{74230BD7-B443-452D-BCBA-721627681D4C}" destId="{8A718C20-7353-407B-B339-2FC561ED7DF8}" srcOrd="1" destOrd="0" parTransId="{8A0B2590-F938-4C8D-9199-C221322F1BAD}" sibTransId="{B21CDD29-8CC3-4F7E-B36E-ABC030DC3BBB}"/>
    <dgm:cxn modelId="{A7FD8D0F-5F18-4150-ADB5-9EE8C828A8F8}" srcId="{154117C0-4A45-4E1C-A90E-9A08AB265376}" destId="{54CB3FE7-B195-4D46-A126-FEAB2DA71A90}" srcOrd="1" destOrd="0" parTransId="{96A9229B-91C6-48C6-B440-DB03F57C1821}" sibTransId="{71441728-30AB-41EE-90E7-F5CC9CC9D675}"/>
    <dgm:cxn modelId="{F0BF2AC9-BAE7-4898-8421-34A5F6962CE7}" srcId="{A2C45BF4-87A0-407C-A3C3-84890DB85CD8}" destId="{F014497A-8FEC-4059-B11E-E990516AB82B}" srcOrd="2" destOrd="0" parTransId="{627DD1A4-942F-46A9-9C6D-FE96FE865076}" sibTransId="{E66FA744-1BB9-45FB-9052-35C6789A2F92}"/>
    <dgm:cxn modelId="{337037D5-D615-4A8D-877C-8ABDEBB06274}" srcId="{3694ADC8-2F87-47F0-B0F4-A5ADD79F25F7}" destId="{30FD5FD9-4A5A-4549-B654-99F8BB198D26}" srcOrd="5" destOrd="0" parTransId="{88A26362-5705-4871-8BEE-85BDC0E0941D}" sibTransId="{1EC71F2F-2457-4D03-82F8-988E583B75C9}"/>
    <dgm:cxn modelId="{C4372E8F-D962-438D-B02A-5D00AD3928BA}" srcId="{3694ADC8-2F87-47F0-B0F4-A5ADD79F25F7}" destId="{4B652097-8734-412B-B763-6E73570A97EB}" srcOrd="3" destOrd="0" parTransId="{8156EED1-F75D-41BA-BA4D-C02D55FB46AD}" sibTransId="{79C7E407-D3AB-4FDD-8E87-036B0B778941}"/>
    <dgm:cxn modelId="{A8F84E65-05FF-419F-8E04-D055C2703728}" srcId="{A2C45BF4-87A0-407C-A3C3-84890DB85CD8}" destId="{22D7DA01-0F86-45D8-A79B-CCB04D1E9322}" srcOrd="3" destOrd="0" parTransId="{719641C1-862D-45E8-B3F3-20EC610D89AA}" sibTransId="{DBCAB3C2-9A8E-4D95-9E73-8D5A24FCF80B}"/>
    <dgm:cxn modelId="{4FA3D1B6-3812-4D5F-ACBB-C2BD940BD1F9}" type="presOf" srcId="{76AD147B-BA43-467B-9D64-B4DDF7B996FF}" destId="{DC1DE3FF-2A0E-44BD-A916-419AFD758354}" srcOrd="0" destOrd="4" presId="urn:microsoft.com/office/officeart/2005/8/layout/hList6"/>
    <dgm:cxn modelId="{7955AD02-1DFC-427A-9BEB-5B353AE04CFC}" srcId="{ECB8E805-D3A9-47D8-A8F8-1061771DE2BD}" destId="{830854DF-2DAA-48E9-9FA6-24D19B8C7BBA}" srcOrd="0" destOrd="0" parTransId="{AD2CD389-0940-422B-983E-5E141EA6B554}" sibTransId="{08556011-82A6-4A74-89F7-399735240FBB}"/>
    <dgm:cxn modelId="{12D7C16A-1F36-452C-BAD3-188F03A8BB8E}" srcId="{61685D14-1A77-4528-8382-5E06B429BA5B}" destId="{74230BD7-B443-452D-BCBA-721627681D4C}" srcOrd="2" destOrd="0" parTransId="{85A0371C-A5C6-40FB-8EDA-2015473AFA17}" sibTransId="{485CB556-8EA2-457F-A25F-17AE387CD789}"/>
    <dgm:cxn modelId="{E0A45CC1-76A4-4A2A-A15B-DA101F43DDB2}" type="presOf" srcId="{8197FCB3-206B-45E5-9A67-53E85F3168EA}" destId="{E78C28D9-5BBF-4332-B825-EF0C03FEBC36}" srcOrd="0" destOrd="1" presId="urn:microsoft.com/office/officeart/2005/8/layout/hList6"/>
    <dgm:cxn modelId="{51D5431A-441A-40E8-9753-E092F62DB6F1}" srcId="{61685D14-1A77-4528-8382-5E06B429BA5B}" destId="{154117C0-4A45-4E1C-A90E-9A08AB265376}" srcOrd="0" destOrd="0" parTransId="{8BCF0874-8337-4D00-A924-8109D97B1D0A}" sibTransId="{F3F4AEE2-CA61-4017-8088-EB463DC9494B}"/>
    <dgm:cxn modelId="{DBE229F3-A5C7-4C80-A7C7-6D1351A30553}" srcId="{E5627286-206D-4047-83CD-877DDDD1FCA8}" destId="{A22409D1-9B4B-468C-866C-CFBAF4CA8DA5}" srcOrd="3" destOrd="0" parTransId="{8D893A5D-C15F-4667-8588-D2E92B50A332}" sibTransId="{9EB584E9-0EEB-4677-B671-85899A278DBB}"/>
    <dgm:cxn modelId="{462A7DEF-4707-4EBB-BB16-1A99B3B6AACB}" type="presOf" srcId="{E5627286-206D-4047-83CD-877DDDD1FCA8}" destId="{0C2F178F-B707-43BB-9B59-62BC14D627CA}" srcOrd="0" destOrd="0" presId="urn:microsoft.com/office/officeart/2005/8/layout/hList6"/>
    <dgm:cxn modelId="{25326DB6-6645-4BBB-8799-A6D2305A4253}" type="presOf" srcId="{30FD5FD9-4A5A-4549-B654-99F8BB198D26}" destId="{E78C28D9-5BBF-4332-B825-EF0C03FEBC36}" srcOrd="0" destOrd="6" presId="urn:microsoft.com/office/officeart/2005/8/layout/hList6"/>
    <dgm:cxn modelId="{17DC4B5C-EBD2-4B19-9304-5CC327AA0FFE}" type="presOf" srcId="{830854DF-2DAA-48E9-9FA6-24D19B8C7BBA}" destId="{A3608556-4F50-484B-B196-7400338B71B8}" srcOrd="0" destOrd="1" presId="urn:microsoft.com/office/officeart/2005/8/layout/hList6"/>
    <dgm:cxn modelId="{F28D46DA-F930-4097-91FE-1056B10856DA}" type="presOf" srcId="{22D7DA01-0F86-45D8-A79B-CCB04D1E9322}" destId="{1254E2FD-2203-46C7-9E9E-071818D411E0}" srcOrd="0" destOrd="4" presId="urn:microsoft.com/office/officeart/2005/8/layout/hList6"/>
    <dgm:cxn modelId="{A4AC346E-B27F-462C-9C60-12AE4903B796}" type="presOf" srcId="{104D30C1-FBB6-4E23-A5D3-1869BE10B5DC}" destId="{DC1DE3FF-2A0E-44BD-A916-419AFD758354}" srcOrd="0" destOrd="1" presId="urn:microsoft.com/office/officeart/2005/8/layout/hList6"/>
    <dgm:cxn modelId="{5C20A4D4-57DA-44E6-B9F4-92C7D230A8E7}" srcId="{ECB8E805-D3A9-47D8-A8F8-1061771DE2BD}" destId="{32D8B0E8-A419-45E3-9B36-7EE9B97021EB}" srcOrd="2" destOrd="0" parTransId="{4D2FA763-EC9F-4F29-8983-59E1E9DAFF19}" sibTransId="{D79F5AC0-E7DE-4041-9628-EE05CBDE7557}"/>
    <dgm:cxn modelId="{0990001E-0859-4AAF-910A-8A0FBABD39CF}" type="presOf" srcId="{F014497A-8FEC-4059-B11E-E990516AB82B}" destId="{1254E2FD-2203-46C7-9E9E-071818D411E0}" srcOrd="0" destOrd="3" presId="urn:microsoft.com/office/officeart/2005/8/layout/hList6"/>
    <dgm:cxn modelId="{6ECC9B3D-3E39-4232-893C-0C6B0BF17D3A}" type="presOf" srcId="{A22409D1-9B4B-468C-866C-CFBAF4CA8DA5}" destId="{0C2F178F-B707-43BB-9B59-62BC14D627CA}" srcOrd="0" destOrd="4" presId="urn:microsoft.com/office/officeart/2005/8/layout/hList6"/>
    <dgm:cxn modelId="{72F9DABC-2299-4533-BD52-C2559E9C1CAC}" type="presOf" srcId="{A62609B8-A9C5-4FC5-83F3-1FCF025D06DB}" destId="{0C2F178F-B707-43BB-9B59-62BC14D627CA}" srcOrd="0" destOrd="1" presId="urn:microsoft.com/office/officeart/2005/8/layout/hList6"/>
    <dgm:cxn modelId="{AB1D0173-1698-42AB-9411-2BCC0DF7A699}" type="presOf" srcId="{74230BD7-B443-452D-BCBA-721627681D4C}" destId="{DC1DE3FF-2A0E-44BD-A916-419AFD758354}" srcOrd="0" destOrd="0" presId="urn:microsoft.com/office/officeart/2005/8/layout/hList6"/>
    <dgm:cxn modelId="{A8AD53F4-EAD5-4229-8619-1F5DC76B83AB}" srcId="{ECB8E805-D3A9-47D8-A8F8-1061771DE2BD}" destId="{4F11213C-DAEA-4837-9528-80DA5C5205D9}" srcOrd="1" destOrd="0" parTransId="{3BCA8954-4DBB-4264-A631-C1B469A26082}" sibTransId="{74BA45EE-4713-4A88-AEA2-E24A7EEE68EF}"/>
    <dgm:cxn modelId="{AB7256A8-2C0F-4AE3-B481-EC7F78DA76B1}" type="presOf" srcId="{3694ADC8-2F87-47F0-B0F4-A5ADD79F25F7}" destId="{E78C28D9-5BBF-4332-B825-EF0C03FEBC36}" srcOrd="0" destOrd="0" presId="urn:microsoft.com/office/officeart/2005/8/layout/hList6"/>
    <dgm:cxn modelId="{3404E196-FB2E-4761-B032-753F72E68EE8}" type="presOf" srcId="{32D8B0E8-A419-45E3-9B36-7EE9B97021EB}" destId="{A3608556-4F50-484B-B196-7400338B71B8}" srcOrd="0" destOrd="3" presId="urn:microsoft.com/office/officeart/2005/8/layout/hList6"/>
    <dgm:cxn modelId="{DE3977D6-8A91-4197-8A27-A04D6BFC6217}" srcId="{A2C45BF4-87A0-407C-A3C3-84890DB85CD8}" destId="{C5901D92-0403-47DA-82D4-C1E5F0459323}" srcOrd="4" destOrd="0" parTransId="{1D327342-3918-4BA1-B439-912815397D53}" sibTransId="{03D1CD43-F372-46B0-9536-E1060E375D07}"/>
    <dgm:cxn modelId="{D6D7BFD5-6349-4FEF-A51E-F7C033BE64D2}" type="presOf" srcId="{61685D14-1A77-4528-8382-5E06B429BA5B}" destId="{7802CECA-DC0D-479C-9EA5-A74CB32AB8A1}" srcOrd="0" destOrd="0" presId="urn:microsoft.com/office/officeart/2005/8/layout/hList6"/>
    <dgm:cxn modelId="{F82693A0-7595-4A74-8ED1-876EAE5FE729}" srcId="{154117C0-4A45-4E1C-A90E-9A08AB265376}" destId="{0700F67A-E411-4469-B16A-EE7E61CA327E}" srcOrd="0" destOrd="0" parTransId="{1AA48CE7-F575-4710-981B-B8F4F41155EA}" sibTransId="{3FE24494-D4B9-4214-B587-6227E491F0FD}"/>
    <dgm:cxn modelId="{29495604-AA52-4184-953D-A862673C6CF4}" type="presOf" srcId="{A2C45BF4-87A0-407C-A3C3-84890DB85CD8}" destId="{1254E2FD-2203-46C7-9E9E-071818D411E0}" srcOrd="0" destOrd="0" presId="urn:microsoft.com/office/officeart/2005/8/layout/hList6"/>
    <dgm:cxn modelId="{D26D9D69-46D7-4CA9-BF91-8B7136A87ED5}" srcId="{A2C45BF4-87A0-407C-A3C3-84890DB85CD8}" destId="{9158306E-216C-4D6C-857F-3EFE6269B4BB}" srcOrd="0" destOrd="0" parTransId="{08751BC3-4123-42B6-BBE9-89802D73013B}" sibTransId="{6BF5229D-FBD2-4162-BA70-1154CDE0F2DC}"/>
    <dgm:cxn modelId="{9BAC8D00-8EDE-4824-B849-E3D3DC9B9916}" srcId="{E5627286-206D-4047-83CD-877DDDD1FCA8}" destId="{5D8D5E21-A780-43A1-B027-6C3AB2DE7EEB}" srcOrd="2" destOrd="0" parTransId="{59EB3B37-9DD3-4E1F-923E-C02D720BAD65}" sibTransId="{214E34F1-82C7-46BF-804C-5E5F4D78AD18}"/>
    <dgm:cxn modelId="{A6CEEFD3-014C-4F74-8164-E3ADA23014A5}" type="presOf" srcId="{1734F8C1-151B-4B54-8D0F-C62E9BC564DB}" destId="{DC1DE3FF-2A0E-44BD-A916-419AFD758354}" srcOrd="0" destOrd="3" presId="urn:microsoft.com/office/officeart/2005/8/layout/hList6"/>
    <dgm:cxn modelId="{179686D8-789A-4E32-904C-263DBC574A15}" srcId="{74230BD7-B443-452D-BCBA-721627681D4C}" destId="{1734F8C1-151B-4B54-8D0F-C62E9BC564DB}" srcOrd="2" destOrd="0" parTransId="{D9817DD7-2DF7-4EB5-90C8-E5E9D98318DB}" sibTransId="{A3077B9C-E58F-4660-96F0-C3C3EA8B5C87}"/>
    <dgm:cxn modelId="{76A6F3A3-0B76-4854-A847-253DF955D997}" type="presOf" srcId="{4F11213C-DAEA-4837-9528-80DA5C5205D9}" destId="{A3608556-4F50-484B-B196-7400338B71B8}" srcOrd="0" destOrd="2" presId="urn:microsoft.com/office/officeart/2005/8/layout/hList6"/>
    <dgm:cxn modelId="{9DDB1784-F899-4A0C-B14B-6676A202325A}" srcId="{E5627286-206D-4047-83CD-877DDDD1FCA8}" destId="{3DBB7491-4D2E-4B92-ACCD-F92ED82CDDFE}" srcOrd="1" destOrd="0" parTransId="{C0E6978C-46A6-4050-9341-BC9FAA378964}" sibTransId="{F5DBCBC0-95DE-443C-9DF5-A81F1E49A6D2}"/>
    <dgm:cxn modelId="{76572A08-5A2C-4C4E-A4E6-8F08269FD779}" type="presOf" srcId="{BC2A5EB9-3878-4F76-B301-A018E9CB5CC6}" destId="{E78C28D9-5BBF-4332-B825-EF0C03FEBC36}" srcOrd="0" destOrd="3" presId="urn:microsoft.com/office/officeart/2005/8/layout/hList6"/>
    <dgm:cxn modelId="{3F9533A9-04B5-48A3-A2B2-BA499EDD6793}" type="presOf" srcId="{5D8D5E21-A780-43A1-B027-6C3AB2DE7EEB}" destId="{0C2F178F-B707-43BB-9B59-62BC14D627CA}" srcOrd="0" destOrd="3" presId="urn:microsoft.com/office/officeart/2005/8/layout/hList6"/>
    <dgm:cxn modelId="{AF370F4B-4FBE-403E-8F54-784925F530C0}" srcId="{74230BD7-B443-452D-BCBA-721627681D4C}" destId="{104D30C1-FBB6-4E23-A5D3-1869BE10B5DC}" srcOrd="0" destOrd="0" parTransId="{23932363-49A0-4AE2-A943-078EC90682DE}" sibTransId="{C2212804-8648-4F93-9479-8D1078708CBF}"/>
    <dgm:cxn modelId="{DF325E38-3F21-4009-A197-B09BEAC86D90}" type="presOf" srcId="{2DCB77E3-0970-4DE4-B87C-D11A599EAACE}" destId="{E78C28D9-5BBF-4332-B825-EF0C03FEBC36}" srcOrd="0" destOrd="5" presId="urn:microsoft.com/office/officeart/2005/8/layout/hList6"/>
    <dgm:cxn modelId="{002841E7-B3C2-43AB-A2C8-8FCC339C1EB8}" type="presOf" srcId="{6246D2BA-C6D7-4631-9998-E364324C637E}" destId="{1254E2FD-2203-46C7-9E9E-071818D411E0}" srcOrd="0" destOrd="2" presId="urn:microsoft.com/office/officeart/2005/8/layout/hList6"/>
    <dgm:cxn modelId="{68F699A3-06B2-43C6-B5CE-9B506914E8DE}" type="presOf" srcId="{ECB8E805-D3A9-47D8-A8F8-1061771DE2BD}" destId="{A3608556-4F50-484B-B196-7400338B71B8}" srcOrd="0" destOrd="0" presId="urn:microsoft.com/office/officeart/2005/8/layout/hList6"/>
    <dgm:cxn modelId="{66FAB575-CEA2-4FCE-84A6-B2E4FCAB3154}" srcId="{A2C45BF4-87A0-407C-A3C3-84890DB85CD8}" destId="{6246D2BA-C6D7-4631-9998-E364324C637E}" srcOrd="1" destOrd="0" parTransId="{9DE67DA8-39E9-417E-84B1-B2579C3BA6A4}" sibTransId="{6FCCD9B7-C088-45AA-ABC9-5844670E77D4}"/>
    <dgm:cxn modelId="{C82B4E10-B73F-411B-AF30-9608BBA1E1B7}" type="presOf" srcId="{8A718C20-7353-407B-B339-2FC561ED7DF8}" destId="{DC1DE3FF-2A0E-44BD-A916-419AFD758354}" srcOrd="0" destOrd="2" presId="urn:microsoft.com/office/officeart/2005/8/layout/hList6"/>
    <dgm:cxn modelId="{1C60ADF3-5D01-4F7E-9347-110E3C06BBA5}" srcId="{61685D14-1A77-4528-8382-5E06B429BA5B}" destId="{A2C45BF4-87A0-407C-A3C3-84890DB85CD8}" srcOrd="3" destOrd="0" parTransId="{5BB402F6-3A4A-42CE-A4FF-52FC1A9090D5}" sibTransId="{538F5534-9919-4183-8FE9-099ECA882C05}"/>
    <dgm:cxn modelId="{9AC9663B-A224-40F7-BC93-A31FDC8DBBF0}" type="presOf" srcId="{54CB3FE7-B195-4D46-A126-FEAB2DA71A90}" destId="{18430DEE-58A4-4E6D-A8B1-518BF4D974EF}" srcOrd="0" destOrd="2" presId="urn:microsoft.com/office/officeart/2005/8/layout/hList6"/>
    <dgm:cxn modelId="{5EBA1B1A-19F1-46A1-BBAB-221237B5BBC1}" type="presOf" srcId="{154117C0-4A45-4E1C-A90E-9A08AB265376}" destId="{18430DEE-58A4-4E6D-A8B1-518BF4D974EF}" srcOrd="0" destOrd="0" presId="urn:microsoft.com/office/officeart/2005/8/layout/hList6"/>
    <dgm:cxn modelId="{FA6089AA-C0E9-44C8-AD86-38908BEFAE7C}" srcId="{61685D14-1A77-4528-8382-5E06B429BA5B}" destId="{3694ADC8-2F87-47F0-B0F4-A5ADD79F25F7}" srcOrd="4" destOrd="0" parTransId="{1450AA32-F8AA-4C1D-8EDB-3B727C54E3D9}" sibTransId="{2A25FFC1-B6E5-4A97-8913-E2104DCF3DB8}"/>
    <dgm:cxn modelId="{1E140AE0-7973-426D-8FEE-0425A3D5CE5A}" type="presParOf" srcId="{7802CECA-DC0D-479C-9EA5-A74CB32AB8A1}" destId="{18430DEE-58A4-4E6D-A8B1-518BF4D974EF}" srcOrd="0" destOrd="0" presId="urn:microsoft.com/office/officeart/2005/8/layout/hList6"/>
    <dgm:cxn modelId="{67A95951-63A0-4C0F-8CFE-7130D2DF6521}" type="presParOf" srcId="{7802CECA-DC0D-479C-9EA5-A74CB32AB8A1}" destId="{1FAB2915-0CAE-410D-8A22-3792AB802561}" srcOrd="1" destOrd="0" presId="urn:microsoft.com/office/officeart/2005/8/layout/hList6"/>
    <dgm:cxn modelId="{77081CB8-A732-4E1D-A60E-74E7E7953FA8}" type="presParOf" srcId="{7802CECA-DC0D-479C-9EA5-A74CB32AB8A1}" destId="{0C2F178F-B707-43BB-9B59-62BC14D627CA}" srcOrd="2" destOrd="0" presId="urn:microsoft.com/office/officeart/2005/8/layout/hList6"/>
    <dgm:cxn modelId="{637E1C5E-36B7-4FCD-8C1D-7072B3000BB8}" type="presParOf" srcId="{7802CECA-DC0D-479C-9EA5-A74CB32AB8A1}" destId="{BACD0278-64A3-46A5-ABA4-D87C79350AAA}" srcOrd="3" destOrd="0" presId="urn:microsoft.com/office/officeart/2005/8/layout/hList6"/>
    <dgm:cxn modelId="{98BA3A6F-3F05-49A7-BA48-4D853EF6CEEF}" type="presParOf" srcId="{7802CECA-DC0D-479C-9EA5-A74CB32AB8A1}" destId="{DC1DE3FF-2A0E-44BD-A916-419AFD758354}" srcOrd="4" destOrd="0" presId="urn:microsoft.com/office/officeart/2005/8/layout/hList6"/>
    <dgm:cxn modelId="{F1E086FC-CE30-4F63-89DA-3CF9803AE3DC}" type="presParOf" srcId="{7802CECA-DC0D-479C-9EA5-A74CB32AB8A1}" destId="{5378C01C-9EC0-4A30-B33E-6D7BFAC3E13A}" srcOrd="5" destOrd="0" presId="urn:microsoft.com/office/officeart/2005/8/layout/hList6"/>
    <dgm:cxn modelId="{D4937B4D-3BE7-4269-B360-5F41A3EA0CBA}" type="presParOf" srcId="{7802CECA-DC0D-479C-9EA5-A74CB32AB8A1}" destId="{1254E2FD-2203-46C7-9E9E-071818D411E0}" srcOrd="6" destOrd="0" presId="urn:microsoft.com/office/officeart/2005/8/layout/hList6"/>
    <dgm:cxn modelId="{650F3157-9E20-41B0-A328-431597F3CDD6}" type="presParOf" srcId="{7802CECA-DC0D-479C-9EA5-A74CB32AB8A1}" destId="{78F70DAC-384D-4943-845F-569E0DBC1BD8}" srcOrd="7" destOrd="0" presId="urn:microsoft.com/office/officeart/2005/8/layout/hList6"/>
    <dgm:cxn modelId="{D229F1D1-BB21-4F18-9C28-E3A438F9D800}" type="presParOf" srcId="{7802CECA-DC0D-479C-9EA5-A74CB32AB8A1}" destId="{E78C28D9-5BBF-4332-B825-EF0C03FEBC36}" srcOrd="8" destOrd="0" presId="urn:microsoft.com/office/officeart/2005/8/layout/hList6"/>
    <dgm:cxn modelId="{15B6412C-9D29-4691-A4A0-055A2AC85E85}" type="presParOf" srcId="{7802CECA-DC0D-479C-9EA5-A74CB32AB8A1}" destId="{26BC0401-8887-4B15-B5C5-C77CE20170FA}" srcOrd="9" destOrd="0" presId="urn:microsoft.com/office/officeart/2005/8/layout/hList6"/>
    <dgm:cxn modelId="{A94C7F3B-766F-4BC4-83AB-AC495836E634}" type="presParOf" srcId="{7802CECA-DC0D-479C-9EA5-A74CB32AB8A1}" destId="{A3608556-4F50-484B-B196-7400338B71B8}" srcOrd="1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430DEE-58A4-4E6D-A8B1-518BF4D974EF}">
      <dsp:nvSpPr>
        <dsp:cNvPr id="0" name=""/>
        <dsp:cNvSpPr/>
      </dsp:nvSpPr>
      <dsp:spPr>
        <a:xfrm rot="16200000">
          <a:off x="-2069124" y="2072349"/>
          <a:ext cx="5418667" cy="1273968"/>
        </a:xfrm>
        <a:prstGeom prst="flowChartManualOperation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5584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b="1" kern="1200" dirty="0" smtClean="0"/>
            <a:t>V1</a:t>
          </a:r>
          <a:endParaRPr lang="pt-PT" sz="18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400" kern="1200" dirty="0" smtClean="0"/>
            <a:t>.NET 3.5 SP1</a:t>
          </a:r>
          <a:endParaRPr lang="pt-PT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400" kern="1200" dirty="0" err="1" smtClean="0"/>
            <a:t>Model</a:t>
          </a:r>
          <a:r>
            <a:rPr lang="pt-PT" sz="1400" kern="1200" dirty="0" smtClean="0"/>
            <a:t> </a:t>
          </a:r>
          <a:r>
            <a:rPr lang="pt-PT" sz="1400" kern="1200" dirty="0" err="1" smtClean="0"/>
            <a:t>First</a:t>
          </a:r>
          <a:r>
            <a:rPr lang="pt-PT" sz="1400" kern="1200" dirty="0" smtClean="0"/>
            <a:t> / </a:t>
          </a:r>
          <a:r>
            <a:rPr lang="pt-PT" sz="1400" kern="1200" dirty="0" err="1" smtClean="0"/>
            <a:t>Database</a:t>
          </a:r>
          <a:r>
            <a:rPr lang="pt-PT" sz="1400" kern="1200" dirty="0" smtClean="0"/>
            <a:t> </a:t>
          </a:r>
          <a:r>
            <a:rPr lang="pt-PT" sz="1400" kern="1200" dirty="0" err="1" smtClean="0"/>
            <a:t>First</a:t>
          </a:r>
          <a:endParaRPr lang="pt-PT" sz="1400" kern="1200" dirty="0"/>
        </a:p>
      </dsp:txBody>
      <dsp:txXfrm rot="5400000">
        <a:off x="3225" y="1083733"/>
        <a:ext cx="1273968" cy="3251201"/>
      </dsp:txXfrm>
    </dsp:sp>
    <dsp:sp modelId="{0C2F178F-B707-43BB-9B59-62BC14D627CA}">
      <dsp:nvSpPr>
        <dsp:cNvPr id="0" name=""/>
        <dsp:cNvSpPr/>
      </dsp:nvSpPr>
      <dsp:spPr>
        <a:xfrm rot="16200000">
          <a:off x="-699608" y="2072349"/>
          <a:ext cx="5418667" cy="1273968"/>
        </a:xfrm>
        <a:prstGeom prst="flowChartManualOperation">
          <a:avLst/>
        </a:prstGeom>
        <a:solidFill>
          <a:schemeClr val="accent3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5584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b="1" kern="1200" dirty="0" smtClean="0"/>
            <a:t>V2 (4)</a:t>
          </a:r>
          <a:endParaRPr lang="pt-PT" sz="18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400" kern="1200" dirty="0" smtClean="0"/>
            <a:t>.NET 4</a:t>
          </a:r>
          <a:endParaRPr lang="pt-PT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400" kern="1200" dirty="0" err="1" smtClean="0"/>
            <a:t>POCOs</a:t>
          </a:r>
          <a:endParaRPr lang="pt-PT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400" kern="1200" dirty="0" err="1" smtClean="0"/>
            <a:t>Lazy</a:t>
          </a:r>
          <a:r>
            <a:rPr lang="pt-PT" sz="1400" kern="1200" dirty="0" smtClean="0"/>
            <a:t> </a:t>
          </a:r>
          <a:r>
            <a:rPr lang="pt-PT" sz="1400" kern="1200" dirty="0" err="1" smtClean="0"/>
            <a:t>Loading</a:t>
          </a:r>
          <a:endParaRPr lang="pt-PT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400" kern="1200" dirty="0" smtClean="0"/>
            <a:t>T4</a:t>
          </a:r>
          <a:endParaRPr lang="pt-PT" sz="1400" kern="1200" dirty="0"/>
        </a:p>
      </dsp:txBody>
      <dsp:txXfrm rot="5400000">
        <a:off x="1372741" y="1083733"/>
        <a:ext cx="1273968" cy="3251201"/>
      </dsp:txXfrm>
    </dsp:sp>
    <dsp:sp modelId="{DC1DE3FF-2A0E-44BD-A916-419AFD758354}">
      <dsp:nvSpPr>
        <dsp:cNvPr id="0" name=""/>
        <dsp:cNvSpPr/>
      </dsp:nvSpPr>
      <dsp:spPr>
        <a:xfrm rot="16200000">
          <a:off x="669908" y="2072349"/>
          <a:ext cx="5418667" cy="1273968"/>
        </a:xfrm>
        <a:prstGeom prst="flowChartManualOperation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5584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b="1" kern="1200" dirty="0" smtClean="0"/>
            <a:t>V3 (4.1)</a:t>
          </a:r>
          <a:endParaRPr lang="pt-PT" sz="18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400" kern="1200" dirty="0" smtClean="0"/>
            <a:t>.NET 4</a:t>
          </a:r>
          <a:endParaRPr lang="pt-PT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400" kern="1200" dirty="0" err="1" smtClean="0"/>
            <a:t>Code</a:t>
          </a:r>
          <a:r>
            <a:rPr lang="pt-PT" sz="1400" kern="1200" dirty="0" smtClean="0"/>
            <a:t> </a:t>
          </a:r>
          <a:r>
            <a:rPr lang="pt-PT" sz="1400" kern="1200" dirty="0" err="1" smtClean="0"/>
            <a:t>First</a:t>
          </a:r>
          <a:endParaRPr lang="pt-PT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400" kern="1200" dirty="0" err="1" smtClean="0"/>
            <a:t>Migrations</a:t>
          </a:r>
          <a:endParaRPr lang="pt-PT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400" kern="1200" dirty="0" err="1" smtClean="0"/>
            <a:t>NuGet</a:t>
          </a:r>
          <a:endParaRPr lang="pt-PT" sz="1400" kern="1200" dirty="0"/>
        </a:p>
      </dsp:txBody>
      <dsp:txXfrm rot="5400000">
        <a:off x="2742257" y="1083733"/>
        <a:ext cx="1273968" cy="3251201"/>
      </dsp:txXfrm>
    </dsp:sp>
    <dsp:sp modelId="{1254E2FD-2203-46C7-9E9E-071818D411E0}">
      <dsp:nvSpPr>
        <dsp:cNvPr id="0" name=""/>
        <dsp:cNvSpPr/>
      </dsp:nvSpPr>
      <dsp:spPr>
        <a:xfrm rot="16200000">
          <a:off x="2039424" y="2072349"/>
          <a:ext cx="5418667" cy="1273968"/>
        </a:xfrm>
        <a:prstGeom prst="flowChartManualOperation">
          <a:avLst/>
        </a:prstGeom>
        <a:solidFill>
          <a:schemeClr val="bg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5584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b="1" kern="1200" dirty="0" smtClean="0"/>
            <a:t>V4 (5)</a:t>
          </a:r>
          <a:endParaRPr lang="pt-PT" sz="18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400" kern="1200" dirty="0" smtClean="0"/>
            <a:t>.NET 4</a:t>
          </a:r>
          <a:endParaRPr lang="pt-PT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400" kern="1200" dirty="0" err="1" smtClean="0"/>
            <a:t>Enums</a:t>
          </a:r>
          <a:endParaRPr lang="pt-PT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400" kern="1200" dirty="0" err="1" smtClean="0"/>
            <a:t>Spatial</a:t>
          </a:r>
          <a:endParaRPr lang="pt-PT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400" kern="1200" dirty="0" err="1" smtClean="0"/>
            <a:t>Table-valued</a:t>
          </a:r>
          <a:r>
            <a:rPr lang="pt-PT" sz="1400" kern="1200" dirty="0" smtClean="0"/>
            <a:t> </a:t>
          </a:r>
          <a:r>
            <a:rPr lang="pt-PT" sz="1400" kern="1200" dirty="0" err="1" smtClean="0"/>
            <a:t>functions</a:t>
          </a:r>
          <a:endParaRPr lang="pt-PT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pt-PT" sz="1400" kern="1200" dirty="0"/>
        </a:p>
      </dsp:txBody>
      <dsp:txXfrm rot="5400000">
        <a:off x="4111773" y="1083733"/>
        <a:ext cx="1273968" cy="3251201"/>
      </dsp:txXfrm>
    </dsp:sp>
    <dsp:sp modelId="{E78C28D9-5BBF-4332-B825-EF0C03FEBC36}">
      <dsp:nvSpPr>
        <dsp:cNvPr id="0" name=""/>
        <dsp:cNvSpPr/>
      </dsp:nvSpPr>
      <dsp:spPr>
        <a:xfrm rot="16200000">
          <a:off x="3408941" y="2072349"/>
          <a:ext cx="5418667" cy="1273968"/>
        </a:xfrm>
        <a:prstGeom prst="flowChartManualOperation">
          <a:avLst/>
        </a:prstGeom>
        <a:solidFill>
          <a:schemeClr val="accent4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5584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b="1" kern="1200" dirty="0" smtClean="0"/>
            <a:t>V5 (6)</a:t>
          </a:r>
          <a:endParaRPr lang="pt-PT" sz="18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400" kern="1200" dirty="0" smtClean="0"/>
            <a:t>.NET 4</a:t>
          </a:r>
          <a:endParaRPr lang="pt-PT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400" kern="1200" dirty="0" err="1" smtClean="0"/>
            <a:t>Interceptors</a:t>
          </a:r>
          <a:endParaRPr lang="pt-PT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400" kern="1200" dirty="0" err="1" smtClean="0"/>
            <a:t>Logging</a:t>
          </a:r>
          <a:endParaRPr lang="pt-PT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400" kern="1200" dirty="0" err="1" smtClean="0"/>
            <a:t>Async</a:t>
          </a:r>
          <a:endParaRPr lang="pt-PT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400" kern="1200" dirty="0" err="1" smtClean="0"/>
            <a:t>Custom</a:t>
          </a:r>
          <a:r>
            <a:rPr lang="pt-PT" sz="1400" kern="1200" dirty="0" smtClean="0"/>
            <a:t> </a:t>
          </a:r>
          <a:r>
            <a:rPr lang="pt-PT" sz="1400" kern="1200" dirty="0" err="1" smtClean="0"/>
            <a:t>conventions</a:t>
          </a:r>
          <a:endParaRPr lang="pt-PT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400" kern="1200" dirty="0" err="1" smtClean="0"/>
            <a:t>Stored</a:t>
          </a:r>
          <a:r>
            <a:rPr lang="pt-PT" sz="1400" kern="1200" dirty="0" smtClean="0"/>
            <a:t> </a:t>
          </a:r>
          <a:r>
            <a:rPr lang="pt-PT" sz="1400" kern="1200" dirty="0" err="1" smtClean="0"/>
            <a:t>procedures</a:t>
          </a:r>
          <a:endParaRPr lang="pt-PT" sz="1400" kern="1200" dirty="0"/>
        </a:p>
      </dsp:txBody>
      <dsp:txXfrm rot="5400000">
        <a:off x="5481290" y="1083733"/>
        <a:ext cx="1273968" cy="3251201"/>
      </dsp:txXfrm>
    </dsp:sp>
    <dsp:sp modelId="{A3608556-4F50-484B-B196-7400338B71B8}">
      <dsp:nvSpPr>
        <dsp:cNvPr id="0" name=""/>
        <dsp:cNvSpPr/>
      </dsp:nvSpPr>
      <dsp:spPr>
        <a:xfrm rot="16200000">
          <a:off x="4778457" y="2072349"/>
          <a:ext cx="5418667" cy="1273968"/>
        </a:xfrm>
        <a:prstGeom prst="flowChartManualOperation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5584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b="1" kern="1200" dirty="0" smtClean="0"/>
            <a:t>V6 (7)</a:t>
          </a:r>
          <a:endParaRPr lang="pt-PT" sz="18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400" kern="1200" dirty="0" smtClean="0"/>
            <a:t>.NET 4.5.1</a:t>
          </a:r>
          <a:endParaRPr lang="pt-PT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400" kern="1200" dirty="0" err="1" smtClean="0"/>
            <a:t>NoSQL</a:t>
          </a:r>
          <a:endParaRPr lang="pt-PT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400" kern="1200" dirty="0" smtClean="0"/>
            <a:t>Multi platform (.NET Core)</a:t>
          </a:r>
          <a:endParaRPr lang="pt-PT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pt-PT" sz="1400" kern="1200" dirty="0"/>
        </a:p>
      </dsp:txBody>
      <dsp:txXfrm rot="5400000">
        <a:off x="6850806" y="1083733"/>
        <a:ext cx="1273968" cy="32512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hyperlink" Target="https://www.google.pt/url?sa=i&amp;rct=j&amp;q=&amp;esrc=s&amp;source=images&amp;cd=&amp;cad=rja&amp;uact=8&amp;ved=0ahUKEwjS5935q7DJAhXMhhoKHQ_vDosQjRwIBw&amp;url=https://twitter.com/yldio&amp;psig=AFQjCNHa_pjvzFN5e_hJ8wWOdgiYDjXGhA&amp;ust=1448704752905666" TargetMode="External"/><Relationship Id="rId3" Type="http://schemas.openxmlformats.org/officeDocument/2006/relationships/image" Target="../media/image7.emf"/><Relationship Id="rId21" Type="http://schemas.openxmlformats.org/officeDocument/2006/relationships/image" Target="../media/image22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image" Target="../media/image6.png"/><Relationship Id="rId16" Type="http://schemas.openxmlformats.org/officeDocument/2006/relationships/image" Target="../media/image18.png"/><Relationship Id="rId20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4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19" Type="http://schemas.openxmlformats.org/officeDocument/2006/relationships/image" Target="../media/image20.png"/><Relationship Id="rId4" Type="http://schemas.openxmlformats.org/officeDocument/2006/relationships/image" Target="../media/image3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3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/>
          <a:srcRect l="12341" r="14783"/>
          <a:stretch/>
        </p:blipFill>
        <p:spPr>
          <a:xfrm>
            <a:off x="-26126" y="3598819"/>
            <a:ext cx="12226835" cy="376155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11839" y="5017448"/>
            <a:ext cx="735979" cy="9253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033" y="4778395"/>
            <a:ext cx="947270" cy="923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197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solidFill>
          <a:srgbClr val="B3E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/>
          <a:srcRect l="12341" r="14783"/>
          <a:stretch/>
        </p:blipFill>
        <p:spPr>
          <a:xfrm>
            <a:off x="0" y="3559628"/>
            <a:ext cx="12226835" cy="3761558"/>
          </a:xfrm>
          <a:prstGeom prst="rect">
            <a:avLst/>
          </a:prstGeom>
        </p:spPr>
      </p:pic>
      <p:grpSp>
        <p:nvGrpSpPr>
          <p:cNvPr id="14" name="Group 13"/>
          <p:cNvGrpSpPr/>
          <p:nvPr userDrawn="1"/>
        </p:nvGrpSpPr>
        <p:grpSpPr>
          <a:xfrm>
            <a:off x="1302443" y="1916284"/>
            <a:ext cx="2067775" cy="2086538"/>
            <a:chOff x="2608728" y="1633878"/>
            <a:chExt cx="1682137" cy="1657856"/>
          </a:xfrm>
        </p:grpSpPr>
        <p:sp>
          <p:nvSpPr>
            <p:cNvPr id="15" name="Rectangle 14"/>
            <p:cNvSpPr/>
            <p:nvPr/>
          </p:nvSpPr>
          <p:spPr>
            <a:xfrm>
              <a:off x="2608728" y="1633878"/>
              <a:ext cx="1682137" cy="1657856"/>
            </a:xfrm>
            <a:prstGeom prst="rect">
              <a:avLst/>
            </a:prstGeom>
            <a:solidFill>
              <a:srgbClr val="0075DA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PT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041955" y="1849321"/>
              <a:ext cx="1090937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PT" sz="6600" b="0" i="0" u="none" strike="noStrike" kern="0" cap="none" spc="0" normalizeH="0" baseline="0" noProof="0" dirty="0">
                <a:ln>
                  <a:noFill/>
                </a:ln>
                <a:solidFill>
                  <a:srgbClr val="EEFAF6"/>
                </a:soli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 hasCustomPrompt="1"/>
          </p:nvPr>
        </p:nvSpPr>
        <p:spPr>
          <a:xfrm>
            <a:off x="3485708" y="2067411"/>
            <a:ext cx="8603512" cy="1006429"/>
          </a:xfrm>
          <a:noFill/>
          <a:ln>
            <a:noFill/>
          </a:ln>
        </p:spPr>
        <p:txBody>
          <a:bodyPr wrap="square" rtlCol="0">
            <a:spAutoFit/>
          </a:bodyPr>
          <a:lstStyle>
            <a:lvl1pPr>
              <a:defRPr lang="pt-PT" sz="6600" kern="0" baseline="0" dirty="0">
                <a:solidFill>
                  <a:srgbClr val="0075DA"/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marL="0" lvl="0"/>
            <a:r>
              <a:rPr lang="en-US" dirty="0" smtClean="0"/>
              <a:t>[session title]</a:t>
            </a:r>
            <a:endParaRPr lang="pt-PT" dirty="0"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0" hasCustomPrompt="1"/>
          </p:nvPr>
        </p:nvSpPr>
        <p:spPr>
          <a:xfrm>
            <a:off x="3583172" y="3124732"/>
            <a:ext cx="8887417" cy="914400"/>
          </a:xfrm>
        </p:spPr>
        <p:txBody>
          <a:bodyPr/>
          <a:lstStyle>
            <a:lvl1pPr marL="0" indent="0">
              <a:buNone/>
              <a:defRPr lang="en-US" sz="32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/>
            <a:r>
              <a:rPr lang="en-US" dirty="0" smtClean="0"/>
              <a:t>[Speaker]</a:t>
            </a:r>
          </a:p>
        </p:txBody>
      </p:sp>
    </p:spTree>
    <p:extLst>
      <p:ext uri="{BB962C8B-B14F-4D97-AF65-F5344CB8AC3E}">
        <p14:creationId xmlns:p14="http://schemas.microsoft.com/office/powerpoint/2010/main" val="1789658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bg>
      <p:bgPr>
        <a:solidFill>
          <a:srgbClr val="B3E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5665047" y="2971103"/>
            <a:ext cx="8736715" cy="264687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6600" dirty="0" smtClean="0">
                <a:solidFill>
                  <a:srgbClr val="A3DEFF"/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rPr>
              <a:t>&lt;/</a:t>
            </a:r>
            <a:r>
              <a:rPr kumimoji="0" lang="pt-PT" sz="1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3DEFF"/>
                </a:solidFill>
                <a:effectLst/>
                <a:uLnTx/>
                <a:uFillTx/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rPr>
              <a:t>WEB</a:t>
            </a:r>
            <a:endParaRPr kumimoji="0" lang="pt-PT" sz="8000" b="0" i="0" u="none" strike="noStrike" kern="1200" cap="none" spc="0" normalizeH="0" baseline="0" noProof="0" dirty="0">
              <a:ln>
                <a:noFill/>
              </a:ln>
              <a:solidFill>
                <a:srgbClr val="A3DEFF"/>
              </a:solidFill>
              <a:effectLst/>
              <a:uLnTx/>
              <a:uFillTx/>
              <a:latin typeface="Segoe UI Light" panose="020B0502040204020203" pitchFamily="34" charset="0"/>
              <a:ea typeface="Segoe UI Historic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/>
          <a:srcRect l="12341" r="14783"/>
          <a:stretch/>
        </p:blipFill>
        <p:spPr>
          <a:xfrm>
            <a:off x="0" y="3559628"/>
            <a:ext cx="12226835" cy="376155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37965" y="4978257"/>
            <a:ext cx="735979" cy="9253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0159" y="4739204"/>
            <a:ext cx="947270" cy="923976"/>
          </a:xfrm>
          <a:prstGeom prst="rect">
            <a:avLst/>
          </a:prstGeom>
        </p:spPr>
      </p:pic>
      <p:sp>
        <p:nvSpPr>
          <p:cNvPr id="11" name="Title 21"/>
          <p:cNvSpPr>
            <a:spLocks noGrp="1"/>
          </p:cNvSpPr>
          <p:nvPr>
            <p:ph type="title" hasCustomPrompt="1"/>
          </p:nvPr>
        </p:nvSpPr>
        <p:spPr>
          <a:xfrm>
            <a:off x="242777" y="2381139"/>
            <a:ext cx="8603512" cy="1089529"/>
          </a:xfrm>
          <a:noFill/>
          <a:ln>
            <a:noFill/>
          </a:ln>
        </p:spPr>
        <p:txBody>
          <a:bodyPr wrap="square" rtlCol="0">
            <a:spAutoFit/>
          </a:bodyPr>
          <a:lstStyle>
            <a:lvl1pPr>
              <a:defRPr lang="pt-PT" sz="7200" kern="0" baseline="0" dirty="0">
                <a:solidFill>
                  <a:srgbClr val="0075DA"/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marL="0" lvl="0"/>
            <a:r>
              <a:rPr lang="en-US" dirty="0" smtClean="0"/>
              <a:t>[section]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30817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5665047" y="2971103"/>
            <a:ext cx="8736715" cy="264687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6600" dirty="0" smtClean="0">
                <a:solidFill>
                  <a:srgbClr val="D9F1FF"/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rPr>
              <a:t>&lt;/</a:t>
            </a:r>
            <a:r>
              <a:rPr kumimoji="0" lang="pt-PT" sz="1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9F1FF"/>
                </a:solidFill>
                <a:effectLst/>
                <a:uLnTx/>
                <a:uFillTx/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rPr>
              <a:t>WEB</a:t>
            </a:r>
            <a:endParaRPr kumimoji="0" lang="pt-PT" sz="8000" b="0" i="0" u="none" strike="noStrike" kern="1200" cap="none" spc="0" normalizeH="0" baseline="0" noProof="0" dirty="0">
              <a:ln>
                <a:noFill/>
              </a:ln>
              <a:solidFill>
                <a:srgbClr val="D9F1FF"/>
              </a:solidFill>
              <a:effectLst/>
              <a:uLnTx/>
              <a:uFillTx/>
              <a:latin typeface="Segoe UI Light" panose="020B0502040204020203" pitchFamily="34" charset="0"/>
              <a:ea typeface="Segoe UI Historic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/>
          <a:srcRect l="12341" r="14783"/>
          <a:stretch/>
        </p:blipFill>
        <p:spPr>
          <a:xfrm>
            <a:off x="0" y="3559628"/>
            <a:ext cx="12226835" cy="3761558"/>
          </a:xfrm>
          <a:prstGeom prst="rect">
            <a:avLst/>
          </a:prstGeom>
        </p:spPr>
      </p:pic>
      <p:sp>
        <p:nvSpPr>
          <p:cNvPr id="9" name="Title 21"/>
          <p:cNvSpPr>
            <a:spLocks noGrp="1"/>
          </p:cNvSpPr>
          <p:nvPr>
            <p:ph type="title" hasCustomPrompt="1"/>
          </p:nvPr>
        </p:nvSpPr>
        <p:spPr>
          <a:xfrm>
            <a:off x="178982" y="2971103"/>
            <a:ext cx="8603512" cy="1006429"/>
          </a:xfrm>
          <a:noFill/>
          <a:ln>
            <a:noFill/>
          </a:ln>
        </p:spPr>
        <p:txBody>
          <a:bodyPr wrap="square" rtlCol="0">
            <a:spAutoFit/>
          </a:bodyPr>
          <a:lstStyle>
            <a:lvl1pPr>
              <a:defRPr lang="pt-PT" sz="6600" kern="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marL="0" lvl="0"/>
            <a:r>
              <a:rPr lang="en-US" dirty="0" smtClean="0"/>
              <a:t>[subsection]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466075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/>
          <a:srcRect l="13121" r="14315"/>
          <a:stretch/>
        </p:blipFill>
        <p:spPr>
          <a:xfrm>
            <a:off x="0" y="4202437"/>
            <a:ext cx="12174584" cy="3578662"/>
          </a:xfrm>
          <a:prstGeom prst="rect">
            <a:avLst/>
          </a:prstGeom>
        </p:spPr>
      </p:pic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>
          <a:xfrm>
            <a:off x="199767" y="139787"/>
            <a:ext cx="10515600" cy="830997"/>
          </a:xfrm>
          <a:noFill/>
          <a:ln>
            <a:noFill/>
          </a:ln>
        </p:spPr>
        <p:txBody>
          <a:bodyPr wrap="square" rtlCol="0">
            <a:spAutoFit/>
          </a:bodyPr>
          <a:lstStyle>
            <a:lvl1pPr>
              <a:defRPr kumimoji="0" lang="pt-PT" sz="4800" b="0" i="0" u="none" strike="noStrike" kern="0" cap="none" spc="0" normalizeH="0" baseline="0" dirty="0">
                <a:ln>
                  <a:noFill/>
                </a:ln>
                <a:solidFill>
                  <a:srgbClr val="0075DA"/>
                </a:solidFill>
                <a:effectLst/>
                <a:uLnTx/>
                <a:uFillTx/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marL="0"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en-US" dirty="0" smtClean="0"/>
              <a:t>[content title]</a:t>
            </a:r>
            <a:endParaRPr lang="pt-PT" dirty="0"/>
          </a:p>
        </p:txBody>
      </p:sp>
      <p:sp>
        <p:nvSpPr>
          <p:cNvPr id="18" name="Text Placeholder 23"/>
          <p:cNvSpPr>
            <a:spLocks noGrp="1"/>
          </p:cNvSpPr>
          <p:nvPr>
            <p:ph type="body" sz="quarter" idx="10" hasCustomPrompt="1"/>
          </p:nvPr>
        </p:nvSpPr>
        <p:spPr>
          <a:xfrm>
            <a:off x="342955" y="929083"/>
            <a:ext cx="8887417" cy="453150"/>
          </a:xfrm>
        </p:spPr>
        <p:txBody>
          <a:bodyPr/>
          <a:lstStyle>
            <a:lvl1pPr marL="0" indent="0">
              <a:buNone/>
              <a:defRPr kumimoji="0" lang="en-US" sz="2400" b="0" i="0" u="none" strike="noStrike" kern="0" cap="none" spc="0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lvl="0"/>
            <a:r>
              <a:rPr lang="en-US" dirty="0" smtClean="0"/>
              <a:t>[content subtitle]</a:t>
            </a:r>
          </a:p>
        </p:txBody>
      </p:sp>
      <p:sp>
        <p:nvSpPr>
          <p:cNvPr id="19" name="Text Placeholder 23"/>
          <p:cNvSpPr>
            <a:spLocks noGrp="1"/>
          </p:cNvSpPr>
          <p:nvPr>
            <p:ph type="body" sz="quarter" idx="11" hasCustomPrompt="1"/>
          </p:nvPr>
        </p:nvSpPr>
        <p:spPr>
          <a:xfrm>
            <a:off x="342954" y="2078779"/>
            <a:ext cx="8887417" cy="338554"/>
          </a:xfrm>
          <a:noFill/>
          <a:ln>
            <a:noFill/>
          </a:ln>
        </p:spPr>
        <p:txBody>
          <a:bodyPr wrap="square" rtlCol="0">
            <a:spAutoFit/>
          </a:bodyPr>
          <a:lstStyle>
            <a:lvl1pPr>
              <a:def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[content text]</a:t>
            </a:r>
          </a:p>
        </p:txBody>
      </p:sp>
    </p:spTree>
    <p:extLst>
      <p:ext uri="{BB962C8B-B14F-4D97-AF65-F5344CB8AC3E}">
        <p14:creationId xmlns:p14="http://schemas.microsoft.com/office/powerpoint/2010/main" val="4052278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solidFill>
          <a:srgbClr val="B3E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/>
          <a:srcRect l="18401" r="13953" b="6064"/>
          <a:stretch/>
        </p:blipFill>
        <p:spPr>
          <a:xfrm>
            <a:off x="-27709" y="3033966"/>
            <a:ext cx="12219709" cy="386559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51688" y="5532552"/>
            <a:ext cx="2470462" cy="102568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11839" y="4847629"/>
            <a:ext cx="735979" cy="9253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033" y="4608576"/>
            <a:ext cx="947270" cy="92397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569" y="2966298"/>
            <a:ext cx="1800000" cy="39090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38" y="971713"/>
            <a:ext cx="1800000" cy="1800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7072" y="508593"/>
            <a:ext cx="3016605" cy="40221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483" y="1627692"/>
            <a:ext cx="1800000" cy="34681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087" y="2321112"/>
            <a:ext cx="1800000" cy="108349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72"/>
          <a:stretch/>
        </p:blipFill>
        <p:spPr>
          <a:xfrm>
            <a:off x="938852" y="3690583"/>
            <a:ext cx="1800000" cy="48676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7757" y="511688"/>
            <a:ext cx="1800000" cy="60324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270" y="3633022"/>
            <a:ext cx="1800000" cy="112095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1322" y="1576761"/>
            <a:ext cx="1800000" cy="30882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3677" y="1114932"/>
            <a:ext cx="1389159" cy="138915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785" y="3840134"/>
            <a:ext cx="1800000" cy="18000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9632" y="3507755"/>
            <a:ext cx="2067759" cy="669593"/>
          </a:xfrm>
          <a:prstGeom prst="rect">
            <a:avLst/>
          </a:prstGeom>
        </p:spPr>
      </p:pic>
      <p:pic>
        <p:nvPicPr>
          <p:cNvPr id="1026" name="Picture 2" descr="https://pbs.twimg.com/profile_images/580703131136352256/F33CaDK0.png">
            <a:hlinkClick r:id="rId18"/>
          </p:cNvPr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8593" y="4299906"/>
            <a:ext cx="908149" cy="908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512" y="1477282"/>
            <a:ext cx="1231816" cy="664457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061" y="2771713"/>
            <a:ext cx="2161478" cy="569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486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solidFill>
          <a:srgbClr val="B3E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/>
          <a:srcRect l="18401" r="13953" b="6064"/>
          <a:stretch/>
        </p:blipFill>
        <p:spPr>
          <a:xfrm>
            <a:off x="-27709" y="3033966"/>
            <a:ext cx="12219709" cy="386559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51688" y="5532552"/>
            <a:ext cx="2470462" cy="102568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11839" y="4847629"/>
            <a:ext cx="735979" cy="9253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033" y="4608576"/>
            <a:ext cx="947270" cy="923976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-27709" y="2298101"/>
            <a:ext cx="12193057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8000" dirty="0" smtClean="0">
                <a:solidFill>
                  <a:srgbClr val="0075DA"/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rPr>
              <a:t>#</a:t>
            </a:r>
            <a:r>
              <a:rPr lang="pt-PT" sz="8000" dirty="0" err="1" smtClean="0">
                <a:solidFill>
                  <a:srgbClr val="0075DA"/>
                </a:solidFill>
                <a:latin typeface="Segoe UI Light" panose="020B0502040204020203" pitchFamily="34" charset="0"/>
                <a:ea typeface="Segoe UI Historic" panose="020B0502040204020203" pitchFamily="34" charset="0"/>
                <a:cs typeface="Segoe UI Light" panose="020B0502040204020203" pitchFamily="34" charset="0"/>
              </a:rPr>
              <a:t>mswebcamp</a:t>
            </a:r>
            <a:endParaRPr kumimoji="0" lang="pt-PT" sz="4800" i="0" u="none" strike="noStrike" kern="1200" cap="none" spc="0" normalizeH="0" baseline="0" noProof="0" dirty="0">
              <a:ln>
                <a:noFill/>
              </a:ln>
              <a:solidFill>
                <a:srgbClr val="0075DA"/>
              </a:solidFill>
              <a:effectLst/>
              <a:uLnTx/>
              <a:uFillTx/>
              <a:latin typeface="Segoe UI Light" panose="020B0502040204020203" pitchFamily="34" charset="0"/>
              <a:ea typeface="Segoe UI Historic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745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bg>
      <p:bgPr>
        <a:solidFill>
          <a:srgbClr val="B3E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/>
          <a:srcRect l="18401" r="13953" b="6064"/>
          <a:stretch/>
        </p:blipFill>
        <p:spPr>
          <a:xfrm>
            <a:off x="-27709" y="3033966"/>
            <a:ext cx="12219709" cy="38655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51688" y="5532552"/>
            <a:ext cx="2470462" cy="102568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11839" y="4847629"/>
            <a:ext cx="735979" cy="92531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033" y="4608576"/>
            <a:ext cx="947270" cy="92397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461" y="2311884"/>
            <a:ext cx="3769076" cy="1386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381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929CC9-9B18-478D-ADA4-8B3CAFBD3278}" type="datetimeFigureOut">
              <a:rPr lang="pt-PT" smtClean="0"/>
              <a:t>02-12-2015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DBE5C-3237-41F9-BB22-21B493B90481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86018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aspnet/EntityFramework/wiki/Roadmap" TargetMode="Externa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twitter.com/rjperes75" TargetMode="External"/><Relationship Id="rId2" Type="http://schemas.openxmlformats.org/officeDocument/2006/relationships/hyperlink" Target="http://weblogs.asp.net/ricardoperes" TargetMode="Externa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aspnet/EntityFramework" TargetMode="Externa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89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9767" y="176720"/>
            <a:ext cx="10515600" cy="757130"/>
          </a:xfrm>
        </p:spPr>
        <p:txBody>
          <a:bodyPr/>
          <a:lstStyle/>
          <a:p>
            <a:r>
              <a:rPr lang="pt-PT" dirty="0" smtClean="0"/>
              <a:t>Departures</a:t>
            </a:r>
            <a:endParaRPr lang="pt-PT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PT" dirty="0" smtClean="0"/>
              <a:t>Removed features</a:t>
            </a:r>
            <a:endParaRPr lang="pt-P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42954" y="2078779"/>
            <a:ext cx="9671484" cy="2727926"/>
          </a:xfrm>
        </p:spPr>
        <p:txBody>
          <a:bodyPr/>
          <a:lstStyle/>
          <a:p>
            <a:r>
              <a:rPr lang="en-US" sz="2400" dirty="0" err="1" smtClean="0"/>
              <a:t>ObjectContext</a:t>
            </a:r>
            <a:r>
              <a:rPr lang="en-US" sz="2400" dirty="0" smtClean="0"/>
              <a:t> </a:t>
            </a:r>
            <a:r>
              <a:rPr lang="en-US" sz="2400" dirty="0" smtClean="0"/>
              <a:t>API</a:t>
            </a:r>
            <a:endParaRPr lang="en-US" sz="2400" dirty="0" smtClean="0"/>
          </a:p>
          <a:p>
            <a:r>
              <a:rPr lang="en-US" sz="2400" dirty="0" smtClean="0"/>
              <a:t>Entity-SQL – should use LINQ or SQL instead</a:t>
            </a:r>
            <a:endParaRPr lang="en-US" sz="2400" dirty="0" smtClean="0"/>
          </a:p>
          <a:p>
            <a:r>
              <a:rPr lang="en-US" sz="2400" dirty="0" smtClean="0"/>
              <a:t>Model-first (aka, EDMX</a:t>
            </a:r>
            <a:r>
              <a:rPr lang="en-US" sz="2400" dirty="0" smtClean="0"/>
              <a:t>) – use database first or code first</a:t>
            </a:r>
            <a:endParaRPr lang="en-US" sz="2400" dirty="0" smtClean="0"/>
          </a:p>
          <a:p>
            <a:r>
              <a:rPr lang="en-US" sz="2400" dirty="0" smtClean="0"/>
              <a:t>Database </a:t>
            </a:r>
            <a:r>
              <a:rPr lang="en-US" sz="2400" dirty="0" smtClean="0"/>
              <a:t>initializers – use migrations</a:t>
            </a:r>
            <a:endParaRPr lang="en-US" sz="2400" dirty="0" smtClean="0"/>
          </a:p>
          <a:p>
            <a:r>
              <a:rPr lang="en-US" sz="2400" dirty="0" smtClean="0"/>
              <a:t>.NET 4.x support</a:t>
            </a:r>
          </a:p>
          <a:p>
            <a:r>
              <a:rPr lang="en-US" sz="2400" dirty="0" smtClean="0"/>
              <a:t>Automatic </a:t>
            </a:r>
            <a:r>
              <a:rPr lang="en-US" sz="2400" dirty="0" smtClean="0"/>
              <a:t>migrations – customize generated migrations</a:t>
            </a: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8784858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Newcomers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372435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9767" y="176720"/>
            <a:ext cx="10515600" cy="757130"/>
          </a:xfrm>
        </p:spPr>
        <p:txBody>
          <a:bodyPr/>
          <a:lstStyle/>
          <a:p>
            <a:r>
              <a:rPr lang="pt-PT" dirty="0" smtClean="0"/>
              <a:t>Newcomers</a:t>
            </a:r>
            <a:endParaRPr lang="pt-PT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PT" dirty="0" smtClean="0"/>
              <a:t>Functionality previously unavailable</a:t>
            </a:r>
            <a:endParaRPr lang="pt-P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42954" y="2078779"/>
            <a:ext cx="9671484" cy="4185761"/>
          </a:xfrm>
        </p:spPr>
        <p:txBody>
          <a:bodyPr/>
          <a:lstStyle/>
          <a:p>
            <a:r>
              <a:rPr lang="pt-PT" sz="2400" dirty="0" smtClean="0"/>
              <a:t>.NET Core makes it possible to run on Mac, Linux, Windows Phone, Windows Store</a:t>
            </a:r>
          </a:p>
          <a:p>
            <a:r>
              <a:rPr lang="pt-PT" sz="2400" dirty="0" smtClean="0"/>
              <a:t>Provider model makes it possible to support non-relational data stores (e.g., in-memory, NoSQL)</a:t>
            </a:r>
          </a:p>
          <a:p>
            <a:r>
              <a:rPr lang="pt-PT" sz="2400" dirty="0" smtClean="0"/>
              <a:t>Pluggable primary key generators (e.g., HiLo, sequence, identity, manual)</a:t>
            </a:r>
          </a:p>
          <a:p>
            <a:r>
              <a:rPr lang="pt-PT" sz="2400" dirty="0" smtClean="0"/>
              <a:t>Batching of Creates, Updates and Deletes</a:t>
            </a:r>
          </a:p>
          <a:p>
            <a:r>
              <a:rPr lang="pt-PT" sz="2400" dirty="0" smtClean="0"/>
              <a:t>Mixing of LINQ and SQL</a:t>
            </a:r>
          </a:p>
          <a:p>
            <a:r>
              <a:rPr lang="pt-PT" sz="2400" dirty="0" smtClean="0"/>
              <a:t>Executing client-side </a:t>
            </a:r>
            <a:r>
              <a:rPr lang="pt-PT" sz="2400" smtClean="0"/>
              <a:t>functions in </a:t>
            </a:r>
            <a:r>
              <a:rPr lang="pt-PT" sz="2400" dirty="0" smtClean="0"/>
              <a:t>LINQ</a:t>
            </a:r>
          </a:p>
          <a:p>
            <a:r>
              <a:rPr lang="pt-PT" sz="2400" dirty="0" smtClean="0"/>
              <a:t>Shadow properties – properties that do not exist in the POCO model</a:t>
            </a: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8900169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Demo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14902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Still expected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0482698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9767" y="176720"/>
            <a:ext cx="10515600" cy="757130"/>
          </a:xfrm>
        </p:spPr>
        <p:txBody>
          <a:bodyPr/>
          <a:lstStyle/>
          <a:p>
            <a:r>
              <a:rPr lang="pt-PT" dirty="0" smtClean="0"/>
              <a:t>Still expected</a:t>
            </a:r>
            <a:endParaRPr lang="pt-PT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PT" dirty="0" smtClean="0"/>
              <a:t>Will be ready when launched</a:t>
            </a:r>
            <a:endParaRPr lang="pt-P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42954" y="2078779"/>
            <a:ext cx="9671484" cy="2267287"/>
          </a:xfrm>
        </p:spPr>
        <p:txBody>
          <a:bodyPr/>
          <a:lstStyle/>
          <a:p>
            <a:r>
              <a:rPr lang="pt-PT" sz="2400" dirty="0" smtClean="0"/>
              <a:t>Logging</a:t>
            </a:r>
          </a:p>
          <a:p>
            <a:r>
              <a:rPr lang="pt-PT" sz="2400" dirty="0" smtClean="0"/>
              <a:t>Full data annotations support</a:t>
            </a:r>
            <a:endParaRPr lang="pt-PT" sz="2400" dirty="0" smtClean="0"/>
          </a:p>
          <a:p>
            <a:r>
              <a:rPr lang="pt-PT" sz="2400" dirty="0" smtClean="0"/>
              <a:t>Cascade deletes of orphans</a:t>
            </a:r>
            <a:endParaRPr lang="pt-PT" sz="2400" dirty="0" smtClean="0"/>
          </a:p>
          <a:p>
            <a:r>
              <a:rPr lang="pt-PT" sz="2400" dirty="0" smtClean="0"/>
              <a:t>Table Per Hierarchy inheritance pattern</a:t>
            </a:r>
          </a:p>
          <a:p>
            <a:endParaRPr lang="pt-PT" sz="2400" dirty="0" smtClean="0"/>
          </a:p>
        </p:txBody>
      </p:sp>
      <p:sp>
        <p:nvSpPr>
          <p:cNvPr id="2" name="Rectangle 1"/>
          <p:cNvSpPr/>
          <p:nvPr/>
        </p:nvSpPr>
        <p:spPr>
          <a:xfrm>
            <a:off x="4232616" y="5745995"/>
            <a:ext cx="68302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See more: </a:t>
            </a:r>
            <a:r>
              <a:rPr lang="en-GB" dirty="0" smtClean="0">
                <a:hlinkClick r:id="rId2"/>
              </a:rPr>
              <a:t>https</a:t>
            </a:r>
            <a:r>
              <a:rPr lang="en-GB" dirty="0">
                <a:hlinkClick r:id="rId2"/>
              </a:rPr>
              <a:t>://</a:t>
            </a:r>
            <a:r>
              <a:rPr lang="en-GB" dirty="0" smtClean="0">
                <a:hlinkClick r:id="rId2"/>
              </a:rPr>
              <a:t>github.com/aspnet/EntityFramework/wiki/Roadmap</a:t>
            </a:r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31599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Not now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8728260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9767" y="176720"/>
            <a:ext cx="10515600" cy="757130"/>
          </a:xfrm>
        </p:spPr>
        <p:txBody>
          <a:bodyPr/>
          <a:lstStyle/>
          <a:p>
            <a:r>
              <a:rPr lang="pt-PT" dirty="0" smtClean="0"/>
              <a:t>Now now</a:t>
            </a:r>
            <a:endParaRPr lang="pt-PT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PT" dirty="0" smtClean="0"/>
              <a:t>In the backlog for later</a:t>
            </a:r>
            <a:endParaRPr lang="pt-P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42954" y="2078779"/>
            <a:ext cx="9671484" cy="4861844"/>
          </a:xfrm>
        </p:spPr>
        <p:txBody>
          <a:bodyPr/>
          <a:lstStyle/>
          <a:p>
            <a:r>
              <a:rPr lang="pt-PT" dirty="0"/>
              <a:t>Lazy </a:t>
            </a:r>
            <a:r>
              <a:rPr lang="pt-PT" dirty="0" smtClean="0"/>
              <a:t>and eager loading</a:t>
            </a:r>
            <a:endParaRPr lang="pt-PT" dirty="0" smtClean="0">
              <a:sym typeface="Wingdings" panose="05000000000000000000" pitchFamily="2" charset="2"/>
            </a:endParaRPr>
          </a:p>
          <a:p>
            <a:r>
              <a:rPr lang="pt-PT" dirty="0" smtClean="0">
                <a:sym typeface="Wingdings" panose="05000000000000000000" pitchFamily="2" charset="2"/>
              </a:rPr>
              <a:t>Custom conventions</a:t>
            </a:r>
            <a:endParaRPr lang="pt-PT" dirty="0" smtClean="0">
              <a:sym typeface="Wingdings" panose="05000000000000000000" pitchFamily="2" charset="2"/>
            </a:endParaRPr>
          </a:p>
          <a:p>
            <a:r>
              <a:rPr lang="pt-PT" dirty="0" smtClean="0">
                <a:sym typeface="Wingdings" panose="05000000000000000000" pitchFamily="2" charset="2"/>
              </a:rPr>
              <a:t>Table Per Class, Table Per Concrete Class patterns</a:t>
            </a:r>
            <a:endParaRPr lang="pt-PT" dirty="0" smtClean="0">
              <a:sym typeface="Wingdings" panose="05000000000000000000" pitchFamily="2" charset="2"/>
            </a:endParaRPr>
          </a:p>
          <a:p>
            <a:r>
              <a:rPr lang="pt-PT" dirty="0" smtClean="0">
                <a:sym typeface="Wingdings" panose="05000000000000000000" pitchFamily="2" charset="2"/>
              </a:rPr>
              <a:t>Entity/table </a:t>
            </a:r>
            <a:r>
              <a:rPr lang="pt-PT" dirty="0" smtClean="0">
                <a:sym typeface="Wingdings" panose="05000000000000000000" pitchFamily="2" charset="2"/>
              </a:rPr>
              <a:t>splitting</a:t>
            </a:r>
          </a:p>
          <a:p>
            <a:r>
              <a:rPr lang="pt-PT" dirty="0" smtClean="0">
                <a:sym typeface="Wingdings" panose="05000000000000000000" pitchFamily="2" charset="2"/>
              </a:rPr>
              <a:t>Many:many relations without middle entity</a:t>
            </a:r>
            <a:endParaRPr lang="pt-PT" dirty="0" smtClean="0">
              <a:sym typeface="Wingdings" panose="05000000000000000000" pitchFamily="2" charset="2"/>
            </a:endParaRPr>
          </a:p>
          <a:p>
            <a:r>
              <a:rPr lang="pt-PT" dirty="0" smtClean="0">
                <a:sym typeface="Wingdings" panose="05000000000000000000" pitchFamily="2" charset="2"/>
              </a:rPr>
              <a:t>Data seeding</a:t>
            </a:r>
          </a:p>
          <a:p>
            <a:r>
              <a:rPr lang="pt-PT" dirty="0" smtClean="0">
                <a:sym typeface="Wingdings" panose="05000000000000000000" pitchFamily="2" charset="2"/>
              </a:rPr>
              <a:t>Full logging</a:t>
            </a:r>
          </a:p>
          <a:p>
            <a:r>
              <a:rPr lang="pt-PT" dirty="0" smtClean="0">
                <a:sym typeface="Wingdings" panose="05000000000000000000" pitchFamily="2" charset="2"/>
              </a:rPr>
              <a:t>Generate model from the database</a:t>
            </a:r>
          </a:p>
          <a:p>
            <a:r>
              <a:rPr lang="pt-PT" dirty="0" smtClean="0">
                <a:sym typeface="Wingdings" panose="05000000000000000000" pitchFamily="2" charset="2"/>
              </a:rPr>
              <a:t>Complex types</a:t>
            </a:r>
          </a:p>
          <a:p>
            <a:r>
              <a:rPr lang="pt-PT" dirty="0" smtClean="0">
                <a:sym typeface="Wingdings" panose="05000000000000000000" pitchFamily="2" charset="2"/>
              </a:rPr>
              <a:t>Stored procedures support for CUDs</a:t>
            </a:r>
          </a:p>
          <a:p>
            <a:r>
              <a:rPr lang="pt-PT" dirty="0" smtClean="0">
                <a:sym typeface="Wingdings" panose="05000000000000000000" pitchFamily="2" charset="2"/>
              </a:rPr>
              <a:t>Connection resiliency</a:t>
            </a:r>
          </a:p>
          <a:p>
            <a:r>
              <a:rPr lang="pt-PT" dirty="0" smtClean="0">
                <a:sym typeface="Wingdings" panose="05000000000000000000" pitchFamily="2" charset="2"/>
              </a:rPr>
              <a:t>Interception</a:t>
            </a:r>
          </a:p>
          <a:p>
            <a:r>
              <a:rPr lang="pt-PT" dirty="0" smtClean="0">
                <a:sym typeface="Wingdings" panose="05000000000000000000" pitchFamily="2" charset="2"/>
              </a:rPr>
              <a:t>Azure Table Storage, Redis</a:t>
            </a:r>
          </a:p>
          <a:p>
            <a:r>
              <a:rPr lang="pt-PT" dirty="0" smtClean="0"/>
              <a:t>Type conversions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4023088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2777" y="1882541"/>
            <a:ext cx="8603512" cy="2086725"/>
          </a:xfrm>
        </p:spPr>
        <p:txBody>
          <a:bodyPr/>
          <a:lstStyle/>
          <a:p>
            <a:r>
              <a:rPr lang="pt-PT" dirty="0" smtClean="0"/>
              <a:t>Maybe some other time...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6405252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9767" y="176720"/>
            <a:ext cx="10515600" cy="757130"/>
          </a:xfrm>
        </p:spPr>
        <p:txBody>
          <a:bodyPr/>
          <a:lstStyle/>
          <a:p>
            <a:r>
              <a:rPr lang="pt-PT" dirty="0" smtClean="0"/>
              <a:t>Maybe some other time...</a:t>
            </a:r>
            <a:endParaRPr lang="pt-PT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PT" smtClean="0"/>
              <a:t>May be available in the future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42954" y="2078779"/>
            <a:ext cx="9671484" cy="2267287"/>
          </a:xfrm>
        </p:spPr>
        <p:txBody>
          <a:bodyPr/>
          <a:lstStyle/>
          <a:p>
            <a:r>
              <a:rPr lang="pt-PT" sz="2400" dirty="0" smtClean="0"/>
              <a:t>Different kinds of collections (maps, sets)</a:t>
            </a:r>
          </a:p>
          <a:p>
            <a:r>
              <a:rPr lang="pt-PT" sz="2400" dirty="0" smtClean="0"/>
              <a:t>Collections of value </a:t>
            </a:r>
            <a:r>
              <a:rPr lang="pt-PT" sz="2400" dirty="0" smtClean="0"/>
              <a:t>types</a:t>
            </a:r>
          </a:p>
          <a:p>
            <a:r>
              <a:rPr lang="pt-PT" sz="2400" dirty="0" smtClean="0"/>
              <a:t>Lazy properties</a:t>
            </a:r>
          </a:p>
          <a:p>
            <a:r>
              <a:rPr lang="pt-PT" sz="2400" dirty="0" smtClean="0"/>
              <a:t>Formula properties</a:t>
            </a:r>
          </a:p>
          <a:p>
            <a:r>
              <a:rPr lang="pt-PT" sz="2400" dirty="0" smtClean="0"/>
              <a:t>Filters</a:t>
            </a:r>
          </a:p>
        </p:txBody>
      </p:sp>
    </p:spTree>
    <p:extLst>
      <p:ext uri="{BB962C8B-B14F-4D97-AF65-F5344CB8AC3E}">
        <p14:creationId xmlns:p14="http://schemas.microsoft.com/office/powerpoint/2010/main" val="34501701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485708" y="2219759"/>
            <a:ext cx="8603512" cy="701731"/>
          </a:xfrm>
        </p:spPr>
        <p:txBody>
          <a:bodyPr/>
          <a:lstStyle/>
          <a:p>
            <a:r>
              <a:rPr lang="pt-PT" sz="4400" dirty="0" smtClean="0"/>
              <a:t>Entity Framework 7: What’s New?</a:t>
            </a:r>
            <a:endParaRPr lang="pt-PT" sz="44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485708" y="2950124"/>
            <a:ext cx="8887417" cy="1164670"/>
          </a:xfrm>
        </p:spPr>
        <p:txBody>
          <a:bodyPr>
            <a:normAutofit fontScale="85000" lnSpcReduction="20000"/>
          </a:bodyPr>
          <a:lstStyle/>
          <a:p>
            <a:r>
              <a:rPr lang="pt-PT" b="1" dirty="0" smtClean="0"/>
              <a:t>Ricardo </a:t>
            </a:r>
            <a:r>
              <a:rPr lang="pt-PT" b="1" dirty="0" smtClean="0"/>
              <a:t>Peres</a:t>
            </a:r>
          </a:p>
          <a:p>
            <a:r>
              <a:rPr lang="pt-PT" sz="2800" dirty="0" smtClean="0"/>
              <a:t>Technical Evangelist at Simplifydigital. Microsoft MVP.</a:t>
            </a:r>
            <a:endParaRPr lang="pt-PT" sz="2800" dirty="0" smtClean="0"/>
          </a:p>
          <a:p>
            <a:r>
              <a:rPr lang="pt-PT" sz="2000" dirty="0" smtClean="0"/>
              <a:t>@RJPeres75</a:t>
            </a:r>
            <a:endParaRPr lang="pt-PT" sz="2000" dirty="0"/>
          </a:p>
        </p:txBody>
      </p:sp>
      <p:pic>
        <p:nvPicPr>
          <p:cNvPr id="1026" name="Picture 2" descr="http://www.mswebcamp.com/media/34254/ricardo_per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186" y="2219759"/>
            <a:ext cx="1524000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764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2777" y="2381139"/>
            <a:ext cx="8603512" cy="1089529"/>
          </a:xfrm>
        </p:spPr>
        <p:txBody>
          <a:bodyPr/>
          <a:lstStyle/>
          <a:p>
            <a:r>
              <a:rPr lang="pt-PT" dirty="0" smtClean="0"/>
              <a:t>Questions?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5932103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2777" y="2381139"/>
            <a:ext cx="8603512" cy="1089529"/>
          </a:xfrm>
        </p:spPr>
        <p:txBody>
          <a:bodyPr/>
          <a:lstStyle/>
          <a:p>
            <a:r>
              <a:rPr lang="pt-PT" dirty="0" smtClean="0"/>
              <a:t>Thank you!</a:t>
            </a:r>
            <a:endParaRPr lang="pt-PT" dirty="0"/>
          </a:p>
        </p:txBody>
      </p:sp>
      <p:sp>
        <p:nvSpPr>
          <p:cNvPr id="2" name="TextBox 1"/>
          <p:cNvSpPr txBox="1"/>
          <p:nvPr/>
        </p:nvSpPr>
        <p:spPr>
          <a:xfrm>
            <a:off x="5969976" y="4114800"/>
            <a:ext cx="465646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dirty="0"/>
              <a:t>M</a:t>
            </a:r>
            <a:r>
              <a:rPr lang="pt-PT" sz="2800" dirty="0" smtClean="0"/>
              <a:t>ore at:</a:t>
            </a:r>
          </a:p>
          <a:p>
            <a:r>
              <a:rPr lang="pt-PT" sz="2800" dirty="0" smtClean="0"/>
              <a:t>Blog: </a:t>
            </a:r>
            <a:r>
              <a:rPr lang="pt-PT" sz="2800" dirty="0" smtClean="0">
                <a:hlinkClick r:id="rId2"/>
              </a:rPr>
              <a:t>Development With A Dot</a:t>
            </a:r>
            <a:endParaRPr lang="pt-PT" sz="2800" dirty="0" smtClean="0"/>
          </a:p>
          <a:p>
            <a:r>
              <a:rPr lang="pt-PT" sz="2800" dirty="0" smtClean="0"/>
              <a:t>Twitter: </a:t>
            </a:r>
            <a:r>
              <a:rPr lang="pt-PT" sz="2800" dirty="0" smtClean="0">
                <a:hlinkClick r:id="rId3"/>
              </a:rPr>
              <a:t>@RJPeres75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9721657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826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40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1150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 bit of history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638957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9767" y="176720"/>
            <a:ext cx="10515600" cy="757130"/>
          </a:xfrm>
        </p:spPr>
        <p:txBody>
          <a:bodyPr/>
          <a:lstStyle/>
          <a:p>
            <a:r>
              <a:rPr lang="pt-PT" dirty="0" smtClean="0"/>
              <a:t>A bit of history</a:t>
            </a:r>
            <a:endParaRPr lang="pt-PT" dirty="0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480399152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0579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Highlights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170194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9767" y="176720"/>
            <a:ext cx="10515600" cy="757130"/>
          </a:xfrm>
        </p:spPr>
        <p:txBody>
          <a:bodyPr/>
          <a:lstStyle/>
          <a:p>
            <a:r>
              <a:rPr lang="pt-PT" dirty="0" smtClean="0"/>
              <a:t>Highlights</a:t>
            </a:r>
            <a:endParaRPr lang="pt-PT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PT" dirty="0" smtClean="0"/>
              <a:t>Important stuff</a:t>
            </a:r>
            <a:endParaRPr lang="pt-P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42954" y="2078779"/>
            <a:ext cx="9838538" cy="3981603"/>
          </a:xfrm>
        </p:spPr>
        <p:txBody>
          <a:bodyPr/>
          <a:lstStyle/>
          <a:p>
            <a:r>
              <a:rPr lang="en-US" sz="2400" dirty="0"/>
              <a:t>Entity Framework 7 is the next version of </a:t>
            </a:r>
            <a:r>
              <a:rPr lang="en-US" sz="2400" dirty="0" smtClean="0"/>
              <a:t>EF – Microsoft’s Data API</a:t>
            </a:r>
            <a:endParaRPr lang="en-US" sz="2400" dirty="0"/>
          </a:p>
          <a:p>
            <a:r>
              <a:rPr lang="en-US" sz="2400" dirty="0"/>
              <a:t>Built on .NET 4.5.1</a:t>
            </a:r>
            <a:r>
              <a:rPr lang="en-US" sz="2400" dirty="0" smtClean="0"/>
              <a:t>+ and .NET Core</a:t>
            </a:r>
            <a:endParaRPr lang="en-US" sz="2400" dirty="0"/>
          </a:p>
          <a:p>
            <a:r>
              <a:rPr lang="en-US" sz="2400" dirty="0"/>
              <a:t>Runs on Windows Phone and Windows Store apps, Linux and </a:t>
            </a:r>
            <a:r>
              <a:rPr lang="en-US" sz="2400" dirty="0" smtClean="0"/>
              <a:t>Mac – wherever .NET Core is available</a:t>
            </a:r>
            <a:endParaRPr lang="en-US" sz="2400" dirty="0"/>
          </a:p>
          <a:p>
            <a:r>
              <a:rPr lang="en-US" sz="2400" dirty="0"/>
              <a:t>Supports non-relational data stores and </a:t>
            </a:r>
            <a:r>
              <a:rPr lang="en-US" sz="2400" dirty="0" smtClean="0"/>
              <a:t>in-memory</a:t>
            </a:r>
          </a:p>
          <a:p>
            <a:r>
              <a:rPr lang="en-US" sz="2400" dirty="0" smtClean="0"/>
              <a:t>Scheduled for Q1 </a:t>
            </a:r>
            <a:r>
              <a:rPr lang="en-US" sz="2400" dirty="0" smtClean="0"/>
              <a:t>2016 – feature complete now</a:t>
            </a:r>
            <a:endParaRPr lang="en-US" sz="2400" b="1" dirty="0" smtClean="0"/>
          </a:p>
          <a:p>
            <a:endParaRPr lang="en-US" sz="2400" b="1" dirty="0" smtClean="0"/>
          </a:p>
          <a:p>
            <a:pPr marL="0" indent="0" algn="ctr">
              <a:buNone/>
            </a:pPr>
            <a:r>
              <a:rPr lang="en-US" sz="2400" b="1" dirty="0" smtClean="0"/>
              <a:t>Not recommended for production usage!</a:t>
            </a:r>
            <a:endParaRPr lang="en-US" sz="2400" b="1" dirty="0"/>
          </a:p>
          <a:p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1668197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Changes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1367118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9767" y="176720"/>
            <a:ext cx="10515600" cy="757130"/>
          </a:xfrm>
        </p:spPr>
        <p:txBody>
          <a:bodyPr/>
          <a:lstStyle/>
          <a:p>
            <a:r>
              <a:rPr lang="pt-PT" dirty="0" smtClean="0"/>
              <a:t>Changes</a:t>
            </a:r>
            <a:endParaRPr lang="pt-PT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PT" dirty="0" smtClean="0"/>
              <a:t>What’s new</a:t>
            </a:r>
            <a:endParaRPr lang="pt-P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42954" y="2078779"/>
            <a:ext cx="9671484" cy="3853363"/>
          </a:xfrm>
        </p:spPr>
        <p:txBody>
          <a:bodyPr/>
          <a:lstStyle/>
          <a:p>
            <a:r>
              <a:rPr lang="en-US" sz="2400" dirty="0" smtClean="0"/>
              <a:t>Totally rewritten code base</a:t>
            </a:r>
            <a:endParaRPr lang="en-US" sz="2400" dirty="0"/>
          </a:p>
          <a:p>
            <a:r>
              <a:rPr lang="en-US" sz="2400" dirty="0" smtClean="0"/>
              <a:t>Provider-based: built-in </a:t>
            </a:r>
            <a:r>
              <a:rPr lang="en-US" sz="2400" dirty="0"/>
              <a:t>providers </a:t>
            </a:r>
            <a:r>
              <a:rPr lang="en-US" sz="2400" dirty="0" smtClean="0"/>
              <a:t>include in-memory, SQL Server, SQLite, PostgreSQL, SQL Server Compact Edition, </a:t>
            </a:r>
            <a:r>
              <a:rPr lang="en-US" sz="2400" dirty="0" err="1"/>
              <a:t>Redis</a:t>
            </a:r>
            <a:r>
              <a:rPr lang="en-US" sz="2400" dirty="0"/>
              <a:t> and Azure Table Storage</a:t>
            </a:r>
          </a:p>
          <a:p>
            <a:r>
              <a:rPr lang="en-US" sz="2400" dirty="0"/>
              <a:t>Available on GitHub: </a:t>
            </a:r>
            <a:r>
              <a:rPr lang="en-US" sz="2400" dirty="0">
                <a:hlinkClick r:id="rId2"/>
              </a:rPr>
              <a:t>https://</a:t>
            </a:r>
            <a:r>
              <a:rPr lang="en-US" sz="2400" dirty="0" smtClean="0">
                <a:hlinkClick r:id="rId2"/>
              </a:rPr>
              <a:t>github.com/aspnet/EntityFramework</a:t>
            </a:r>
            <a:endParaRPr lang="en-US" sz="2400" dirty="0"/>
          </a:p>
          <a:p>
            <a:r>
              <a:rPr lang="en-US" sz="2400" dirty="0"/>
              <a:t>Different </a:t>
            </a:r>
            <a:r>
              <a:rPr lang="en-US" sz="2400" dirty="0" err="1" smtClean="0"/>
              <a:t>Nuget</a:t>
            </a:r>
            <a:r>
              <a:rPr lang="en-US" sz="2400" dirty="0" smtClean="0"/>
              <a:t> packages </a:t>
            </a:r>
            <a:r>
              <a:rPr lang="en-US" sz="2400" dirty="0"/>
              <a:t>for different </a:t>
            </a:r>
            <a:r>
              <a:rPr lang="en-US" sz="2400" dirty="0" smtClean="0"/>
              <a:t>providers – very modular</a:t>
            </a:r>
          </a:p>
          <a:p>
            <a:r>
              <a:rPr lang="en-US" sz="2400" dirty="0" smtClean="0"/>
              <a:t>Some cool new features, but many won’t be available on v7.0</a:t>
            </a:r>
            <a:endParaRPr lang="en-US" sz="2400" dirty="0"/>
          </a:p>
          <a:p>
            <a:r>
              <a:rPr lang="en-US" sz="2400" dirty="0" smtClean="0"/>
              <a:t>Improved </a:t>
            </a:r>
            <a:r>
              <a:rPr lang="en-US" sz="2400" dirty="0"/>
              <a:t>SQL generation</a:t>
            </a:r>
          </a:p>
          <a:p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35132152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Departures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0189214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bCamp - Speaker Template.potx" id="{1B933E0D-E691-4BD9-B58D-82D00BD1B2F6}" vid="{2C4D4BB6-09EA-4E88-8101-1CD84B6C23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WebCamp - Speaker Template</Template>
  <TotalTime>578</TotalTime>
  <Words>492</Words>
  <Application>Microsoft Office PowerPoint</Application>
  <PresentationFormat>Widescreen</PresentationFormat>
  <Paragraphs>112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Arial</vt:lpstr>
      <vt:lpstr>Calibri</vt:lpstr>
      <vt:lpstr>Calibri Light</vt:lpstr>
      <vt:lpstr>Segoe UI</vt:lpstr>
      <vt:lpstr>Segoe UI Historic</vt:lpstr>
      <vt:lpstr>Segoe UI Light</vt:lpstr>
      <vt:lpstr>Wingdings</vt:lpstr>
      <vt:lpstr>Office Theme</vt:lpstr>
      <vt:lpstr>PowerPoint Presentation</vt:lpstr>
      <vt:lpstr>Entity Framework 7: What’s New?</vt:lpstr>
      <vt:lpstr>A bit of history</vt:lpstr>
      <vt:lpstr>A bit of history</vt:lpstr>
      <vt:lpstr>Highlights</vt:lpstr>
      <vt:lpstr>Highlights</vt:lpstr>
      <vt:lpstr>Changes</vt:lpstr>
      <vt:lpstr>Changes</vt:lpstr>
      <vt:lpstr>Departures</vt:lpstr>
      <vt:lpstr>Departures</vt:lpstr>
      <vt:lpstr>Newcomers</vt:lpstr>
      <vt:lpstr>Newcomers</vt:lpstr>
      <vt:lpstr>Demo</vt:lpstr>
      <vt:lpstr>Still expected</vt:lpstr>
      <vt:lpstr>Still expected</vt:lpstr>
      <vt:lpstr>Not now</vt:lpstr>
      <vt:lpstr>Now now</vt:lpstr>
      <vt:lpstr>Maybe some other time...</vt:lpstr>
      <vt:lpstr>Maybe some other time...</vt:lpstr>
      <vt:lpstr>Questions?</vt:lpstr>
      <vt:lpstr>Thank you!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Entity Framework 7 - What's New?</dc:title>
  <dc:creator>Ricardo Peres</dc:creator>
  <cp:lastModifiedBy>Ricardo Peres</cp:lastModifiedBy>
  <cp:revision>102</cp:revision>
  <dcterms:created xsi:type="dcterms:W3CDTF">2015-12-02T00:43:42Z</dcterms:created>
  <dcterms:modified xsi:type="dcterms:W3CDTF">2015-12-02T12:36:15Z</dcterms:modified>
</cp:coreProperties>
</file>